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11">
  <p:sldMasterIdLst>
    <p:sldMasterId id="2147483674" r:id="rId1"/>
    <p:sldMasterId id="2147483675" r:id="rId2"/>
  </p:sldMasterIdLst>
  <p:notesMasterIdLst>
    <p:notesMasterId r:id="rId44"/>
  </p:notesMasterIdLst>
  <p:sldIdLst>
    <p:sldId id="311" r:id="rId3"/>
    <p:sldId id="312" r:id="rId4"/>
    <p:sldId id="258" r:id="rId5"/>
    <p:sldId id="261" r:id="rId6"/>
    <p:sldId id="337" r:id="rId7"/>
    <p:sldId id="339" r:id="rId8"/>
    <p:sldId id="340" r:id="rId9"/>
    <p:sldId id="338" r:id="rId10"/>
    <p:sldId id="259" r:id="rId11"/>
    <p:sldId id="313" r:id="rId12"/>
    <p:sldId id="314" r:id="rId13"/>
    <p:sldId id="315" r:id="rId14"/>
    <p:sldId id="264" r:id="rId15"/>
    <p:sldId id="317" r:id="rId16"/>
    <p:sldId id="318" r:id="rId17"/>
    <p:sldId id="319" r:id="rId18"/>
    <p:sldId id="320" r:id="rId19"/>
    <p:sldId id="321" r:id="rId20"/>
    <p:sldId id="322" r:id="rId21"/>
    <p:sldId id="324" r:id="rId22"/>
    <p:sldId id="323"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41" r:id="rId36"/>
    <p:sldId id="349" r:id="rId37"/>
    <p:sldId id="350" r:id="rId38"/>
    <p:sldId id="353" r:id="rId39"/>
    <p:sldId id="351" r:id="rId40"/>
    <p:sldId id="352" r:id="rId41"/>
    <p:sldId id="342" r:id="rId42"/>
    <p:sldId id="296"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DM Sans" pitchFamily="2" charset="0"/>
      <p:regular r:id="rId49"/>
      <p:bold r:id="rId50"/>
      <p:italic r:id="rId51"/>
      <p:boldItalic r:id="rId52"/>
    </p:embeddedFont>
    <p:embeddedFont>
      <p:font typeface="Proxima Nova" panose="020B0604020202020204" charset="0"/>
      <p:regular r:id="rId53"/>
      <p:bold r:id="rId54"/>
      <p:italic r:id="rId55"/>
      <p:boldItalic r:id="rId56"/>
    </p:embeddedFont>
    <p:embeddedFont>
      <p:font typeface="Proxima Nova Semibold" panose="020B0604020202020204" charset="0"/>
      <p:regular r:id="rId57"/>
      <p:bold r:id="rId58"/>
      <p:boldItalic r:id="rId59"/>
    </p:embeddedFont>
    <p:embeddedFont>
      <p:font typeface="Viga"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Tiowa" initials="AT" lastIdx="2" clrIdx="0">
    <p:extLst>
      <p:ext uri="{19B8F6BF-5375-455C-9EA6-DF929625EA0E}">
        <p15:presenceInfo xmlns:p15="http://schemas.microsoft.com/office/powerpoint/2012/main" userId="518bb4ac6e979c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66FDA-38CF-4FD8-B3F4-D6E9FEA9EDFF}">
  <a:tblStyle styleId="{42F66FDA-38CF-4FD8-B3F4-D6E9FEA9ED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Style à thème 2 - Accentuation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90" autoAdjust="0"/>
  </p:normalViewPr>
  <p:slideViewPr>
    <p:cSldViewPr snapToGrid="0">
      <p:cViewPr varScale="1">
        <p:scale>
          <a:sx n="113" d="100"/>
          <a:sy n="113" d="100"/>
        </p:scale>
        <p:origin x="538" y="77"/>
      </p:cViewPr>
      <p:guideLst>
        <p:guide orient="horz" pos="461"/>
        <p:guide pos="2880"/>
        <p:guide pos="456"/>
        <p:guide orient="horz" pos="1732"/>
        <p:guide orient="horz" pos="2664"/>
      </p:guideLst>
    </p:cSldViewPr>
  </p:slideViewPr>
  <p:outlineViewPr>
    <p:cViewPr>
      <p:scale>
        <a:sx n="33" d="100"/>
        <a:sy n="33" d="100"/>
      </p:scale>
      <p:origin x="0" y="-372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1BC254FD-444D-4B11-B0C3-74D6AFE36E32}">
      <dgm:prSet phldrT="[Texte]" custT="1"/>
      <dgm:spPr/>
      <dgm:t>
        <a:bodyPr/>
        <a:lstStyle/>
        <a:p>
          <a:r>
            <a:rPr lang="fr-FR" sz="1200" b="1" dirty="0">
              <a:solidFill>
                <a:schemeClr val="tx1"/>
              </a:solidFill>
              <a:latin typeface="DM Sans" panose="020B0604020202020204" charset="0"/>
            </a:rPr>
            <a:t>Tâches effectuées</a:t>
          </a:r>
          <a:endParaRPr lang="fr-CM" sz="1200" b="1" dirty="0">
            <a:solidFill>
              <a:schemeClr val="tx1"/>
            </a:solidFill>
            <a:latin typeface="DM Sans" panose="020B0604020202020204" charset="0"/>
          </a:endParaRPr>
        </a:p>
      </dgm:t>
    </dgm:pt>
    <dgm:pt modelId="{121537D7-06F4-4C8C-8665-D6F759634F89}" type="parTrans" cxnId="{FE4674CD-F213-41B1-8CCF-B337CC43D11F}">
      <dgm:prSet/>
      <dgm:spPr/>
      <dgm:t>
        <a:bodyPr/>
        <a:lstStyle/>
        <a:p>
          <a:endParaRPr lang="fr-CM"/>
        </a:p>
      </dgm:t>
    </dgm:pt>
    <dgm:pt modelId="{7759D618-D8DC-4B82-A802-8CA05DA05701}" type="sibTrans" cxnId="{FE4674CD-F213-41B1-8CCF-B337CC43D11F}">
      <dgm:prSet/>
      <dgm:spPr/>
      <dgm:t>
        <a:bodyPr/>
        <a:lstStyle/>
        <a:p>
          <a:endParaRPr lang="fr-CM"/>
        </a:p>
      </dgm:t>
    </dgm:pt>
    <dgm:pt modelId="{CDB99509-50DC-438F-9807-CBA9A05E9FBE}">
      <dgm:prSet phldrT="[Texte]" custT="1"/>
      <dgm:spPr/>
      <dgm:t>
        <a:bodyPr/>
        <a:lstStyle/>
        <a:p>
          <a:r>
            <a:rPr lang="fr-FR" sz="1200" dirty="0" err="1">
              <a:latin typeface="DM Sans" panose="020B0604020202020204" charset="0"/>
            </a:rPr>
            <a:t>Pentest</a:t>
          </a:r>
          <a:r>
            <a:rPr lang="fr-FR" sz="1200" dirty="0">
              <a:latin typeface="DM Sans" panose="020B0604020202020204" charset="0"/>
            </a:rPr>
            <a:t> ou test d’intrusion sur le réseau d’IP-TELRA </a:t>
          </a:r>
          <a:endParaRPr lang="fr-CM" sz="1200" dirty="0">
            <a:latin typeface="DM Sans" panose="020B0604020202020204" charset="0"/>
          </a:endParaRPr>
        </a:p>
      </dgm:t>
    </dgm:pt>
    <dgm:pt modelId="{6EB2DF66-37CA-48C2-B8CD-C61C18268737}" type="parTrans" cxnId="{E9FAE23E-D7BC-4695-BAEB-A132335B6112}">
      <dgm:prSet/>
      <dgm:spPr/>
      <dgm:t>
        <a:bodyPr/>
        <a:lstStyle/>
        <a:p>
          <a:endParaRPr lang="fr-CM"/>
        </a:p>
      </dgm:t>
    </dgm:pt>
    <dgm:pt modelId="{0C2B06B1-6DB0-4FB7-984B-C5088EB6E011}" type="sibTrans" cxnId="{E9FAE23E-D7BC-4695-BAEB-A132335B6112}">
      <dgm:prSet/>
      <dgm:spPr/>
      <dgm:t>
        <a:bodyPr/>
        <a:lstStyle/>
        <a:p>
          <a:endParaRPr lang="fr-CM"/>
        </a:p>
      </dgm:t>
    </dgm:pt>
    <dgm:pt modelId="{E9209AF0-E26B-4DA6-B47D-351B3201B65F}">
      <dgm:prSet phldrT="[Texte]" custT="1"/>
      <dgm:spPr/>
      <dgm:t>
        <a:bodyPr/>
        <a:lstStyle/>
        <a:p>
          <a:r>
            <a:rPr lang="fr-FR" sz="1200" b="1" dirty="0">
              <a:solidFill>
                <a:schemeClr val="tx1"/>
              </a:solidFill>
              <a:latin typeface="DM Sans" panose="020B0604020202020204" charset="0"/>
            </a:rPr>
            <a:t>Outils utilisés </a:t>
          </a:r>
          <a:endParaRPr lang="fr-CM" sz="1200" b="1" dirty="0">
            <a:solidFill>
              <a:schemeClr val="tx1"/>
            </a:solidFill>
            <a:latin typeface="DM Sans" panose="020B0604020202020204" charset="0"/>
          </a:endParaRPr>
        </a:p>
      </dgm:t>
    </dgm:pt>
    <dgm:pt modelId="{9524A569-0F00-487B-98F0-0E8CB375DC85}" type="parTrans" cxnId="{ABD10C4B-6F88-492F-8EDC-BED509A2A1FD}">
      <dgm:prSet/>
      <dgm:spPr/>
      <dgm:t>
        <a:bodyPr/>
        <a:lstStyle/>
        <a:p>
          <a:endParaRPr lang="fr-CM"/>
        </a:p>
      </dgm:t>
    </dgm:pt>
    <dgm:pt modelId="{E22F4EB5-DEE9-429B-8926-2BF99DA655AB}" type="sibTrans" cxnId="{ABD10C4B-6F88-492F-8EDC-BED509A2A1FD}">
      <dgm:prSet/>
      <dgm:spPr/>
      <dgm:t>
        <a:bodyPr/>
        <a:lstStyle/>
        <a:p>
          <a:endParaRPr lang="fr-CM"/>
        </a:p>
      </dgm:t>
    </dgm:pt>
    <dgm:pt modelId="{5CFDFCC5-9E59-44F6-9928-241E7179202E}">
      <dgm:prSet phldrT="[Texte]" custT="1"/>
      <dgm:spPr/>
      <dgm:t>
        <a:bodyPr/>
        <a:lstStyle/>
        <a:p>
          <a:r>
            <a:rPr lang="fr-FR" sz="1200" dirty="0">
              <a:latin typeface="DM Sans" panose="020B0604020202020204" charset="0"/>
            </a:rPr>
            <a:t>NMAP</a:t>
          </a:r>
          <a:endParaRPr lang="fr-CM" sz="1200" dirty="0">
            <a:latin typeface="DM Sans" panose="020B0604020202020204" charset="0"/>
          </a:endParaRP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063E2900-4CD6-4657-BC80-82138B520F79}">
      <dgm:prSet phldrT="[Texte]" custT="1"/>
      <dgm:spPr/>
      <dgm:t>
        <a:bodyPr/>
        <a:lstStyle/>
        <a:p>
          <a:r>
            <a:rPr lang="fr-FR" sz="1200" b="1" dirty="0">
              <a:solidFill>
                <a:schemeClr val="tx1"/>
              </a:solidFill>
              <a:latin typeface="DM Sans" panose="020B0604020202020204" charset="0"/>
            </a:rPr>
            <a:t>Objectifs visés </a:t>
          </a:r>
          <a:endParaRPr lang="fr-CM" sz="1200" b="1" dirty="0">
            <a:solidFill>
              <a:schemeClr val="tx1"/>
            </a:solidFill>
            <a:latin typeface="DM Sans" panose="020B0604020202020204" charset="0"/>
          </a:endParaRPr>
        </a:p>
      </dgm:t>
    </dgm:pt>
    <dgm:pt modelId="{585C0A18-E214-4E1D-8A71-BEB08694E4CD}" type="parTrans" cxnId="{28F4FCBE-4386-4269-9109-447126543A8E}">
      <dgm:prSet/>
      <dgm:spPr/>
      <dgm:t>
        <a:bodyPr/>
        <a:lstStyle/>
        <a:p>
          <a:endParaRPr lang="fr-CM"/>
        </a:p>
      </dgm:t>
    </dgm:pt>
    <dgm:pt modelId="{BA3283A5-48C7-465C-9B20-C501BDB11928}" type="sibTrans" cxnId="{28F4FCBE-4386-4269-9109-447126543A8E}">
      <dgm:prSet/>
      <dgm:spPr/>
      <dgm:t>
        <a:bodyPr/>
        <a:lstStyle/>
        <a:p>
          <a:endParaRPr lang="fr-CM"/>
        </a:p>
      </dgm:t>
    </dgm:pt>
    <dgm:pt modelId="{D1B0BE96-FEEF-47F4-A8E8-FF02C7A992F6}">
      <dgm:prSet phldrT="[Texte]" custT="1"/>
      <dgm:spPr/>
      <dgm:t>
        <a:bodyPr/>
        <a:lstStyle/>
        <a:p>
          <a:r>
            <a:rPr lang="fr-FR" sz="1200" dirty="0">
              <a:latin typeface="DM Sans" panose="020B0604020202020204" charset="0"/>
            </a:rPr>
            <a:t>Identifier les vulnérabilités du système </a:t>
          </a:r>
          <a:endParaRPr lang="fr-CM" sz="1200" dirty="0">
            <a:latin typeface="DM Sans" panose="020B0604020202020204" charset="0"/>
          </a:endParaRPr>
        </a:p>
      </dgm:t>
    </dgm:pt>
    <dgm:pt modelId="{052CB23A-4807-49B3-A164-37644D4DA450}" type="parTrans" cxnId="{F2E902B1-4A42-4A78-8407-EB6D4684E993}">
      <dgm:prSet/>
      <dgm:spPr/>
      <dgm:t>
        <a:bodyPr/>
        <a:lstStyle/>
        <a:p>
          <a:endParaRPr lang="fr-CM"/>
        </a:p>
      </dgm:t>
    </dgm:pt>
    <dgm:pt modelId="{901DFF89-CE7E-4907-A206-719719C40F74}" type="sibTrans" cxnId="{F2E902B1-4A42-4A78-8407-EB6D4684E993}">
      <dgm:prSet/>
      <dgm:spPr/>
      <dgm:t>
        <a:bodyPr/>
        <a:lstStyle/>
        <a:p>
          <a:endParaRPr lang="fr-CM"/>
        </a:p>
      </dgm:t>
    </dgm:pt>
    <dgm:pt modelId="{F2979E9D-7432-41C6-AD67-167FEAD6047C}">
      <dgm:prSet phldrT="[Texte]" custT="1"/>
      <dgm:spPr/>
      <dgm:t>
        <a:bodyPr/>
        <a:lstStyle/>
        <a:p>
          <a:r>
            <a:rPr lang="fr-FR" sz="1200" dirty="0">
              <a:latin typeface="DM Sans" panose="020B0604020202020204" charset="0"/>
            </a:rPr>
            <a:t>Wireshark</a:t>
          </a:r>
          <a:endParaRPr lang="fr-CM" sz="1200" dirty="0">
            <a:latin typeface="DM Sans" panose="020B0604020202020204" charset="0"/>
          </a:endParaRPr>
        </a:p>
      </dgm:t>
    </dgm:pt>
    <dgm:pt modelId="{56CD4E0D-9C9E-4BA7-84B6-C6B2A0C14ACE}" type="parTrans" cxnId="{53EE0A40-5649-4491-A948-5DE541CC6F58}">
      <dgm:prSet/>
      <dgm:spPr/>
      <dgm:t>
        <a:bodyPr/>
        <a:lstStyle/>
        <a:p>
          <a:endParaRPr lang="fr-CM"/>
        </a:p>
      </dgm:t>
    </dgm:pt>
    <dgm:pt modelId="{DC2594A1-AC6D-4F45-82E2-36390D9D8EFE}" type="sibTrans" cxnId="{53EE0A40-5649-4491-A948-5DE541CC6F58}">
      <dgm:prSet/>
      <dgm:spPr/>
      <dgm:t>
        <a:bodyPr/>
        <a:lstStyle/>
        <a:p>
          <a:endParaRPr lang="fr-CM"/>
        </a:p>
      </dgm:t>
    </dgm:pt>
    <dgm:pt modelId="{CBB7B55A-F29F-4DE2-9528-36144298F857}">
      <dgm:prSet phldrT="[Texte]" custT="1"/>
      <dgm:spPr/>
      <dgm:t>
        <a:bodyPr/>
        <a:lstStyle/>
        <a:p>
          <a:r>
            <a:rPr lang="fr-FR" sz="1200" dirty="0" err="1">
              <a:latin typeface="DM Sans" panose="020B0604020202020204" charset="0"/>
            </a:rPr>
            <a:t>Metasploit</a:t>
          </a:r>
          <a:endParaRPr lang="fr-CM" sz="1200" dirty="0">
            <a:latin typeface="DM Sans" panose="020B0604020202020204" charset="0"/>
          </a:endParaRPr>
        </a:p>
      </dgm:t>
    </dgm:pt>
    <dgm:pt modelId="{6EB3B9FD-9E9B-4126-A9DB-4C22CBD7B7FF}" type="parTrans" cxnId="{1C30DDC9-626D-4EBD-9FEA-13E964823AD8}">
      <dgm:prSet/>
      <dgm:spPr/>
      <dgm:t>
        <a:bodyPr/>
        <a:lstStyle/>
        <a:p>
          <a:endParaRPr lang="fr-CM"/>
        </a:p>
      </dgm:t>
    </dgm:pt>
    <dgm:pt modelId="{9188A8E9-4E92-4BD3-A920-C57975168D22}" type="sibTrans" cxnId="{1C30DDC9-626D-4EBD-9FEA-13E964823AD8}">
      <dgm:prSet/>
      <dgm:spPr/>
      <dgm:t>
        <a:bodyPr/>
        <a:lstStyle/>
        <a:p>
          <a:endParaRPr lang="fr-CM"/>
        </a:p>
      </dgm:t>
    </dgm:pt>
    <dgm:pt modelId="{E380DF65-A117-40F9-8801-4454F9922C9D}">
      <dgm:prSet phldrT="[Texte]" custT="1"/>
      <dgm:spPr/>
      <dgm:t>
        <a:bodyPr/>
        <a:lstStyle/>
        <a:p>
          <a:r>
            <a:rPr lang="fr-FR" sz="1200" dirty="0" err="1">
              <a:latin typeface="DM Sans" panose="020B0604020202020204" charset="0"/>
            </a:rPr>
            <a:t>OpenVas</a:t>
          </a:r>
          <a:endParaRPr lang="fr-CM" sz="1200" dirty="0">
            <a:latin typeface="DM Sans" panose="020B0604020202020204" charset="0"/>
          </a:endParaRPr>
        </a:p>
      </dgm:t>
    </dgm:pt>
    <dgm:pt modelId="{918F9FE9-C552-4A65-8C22-B22571FDA5AF}" type="parTrans" cxnId="{EA1299D2-125D-40C4-A618-08BBD262D21D}">
      <dgm:prSet/>
      <dgm:spPr/>
      <dgm:t>
        <a:bodyPr/>
        <a:lstStyle/>
        <a:p>
          <a:endParaRPr lang="fr-CM"/>
        </a:p>
      </dgm:t>
    </dgm:pt>
    <dgm:pt modelId="{11E73C81-7AF6-4C08-BBF3-BC5E423A8F7A}" type="sibTrans" cxnId="{EA1299D2-125D-40C4-A618-08BBD262D21D}">
      <dgm:prSet/>
      <dgm:spPr/>
      <dgm:t>
        <a:bodyPr/>
        <a:lstStyle/>
        <a:p>
          <a:endParaRPr lang="fr-CM"/>
        </a:p>
      </dgm:t>
    </dgm:pt>
    <dgm:pt modelId="{34EE2DDD-8A14-49FC-A21F-C2E178769E43}">
      <dgm:prSet phldrT="[Texte]" custT="1"/>
      <dgm:spPr/>
      <dgm:t>
        <a:bodyPr/>
        <a:lstStyle/>
        <a:p>
          <a:endParaRPr lang="fr-CM" sz="1200" dirty="0">
            <a:latin typeface="DM Sans" panose="020B0604020202020204" charset="0"/>
          </a:endParaRPr>
        </a:p>
      </dgm:t>
    </dgm:pt>
    <dgm:pt modelId="{2156C34E-7C09-49A9-9F34-8591C7610398}" type="parTrans" cxnId="{93A5B3A2-C005-49C1-BCBA-620CFBFD1207}">
      <dgm:prSet/>
      <dgm:spPr/>
      <dgm:t>
        <a:bodyPr/>
        <a:lstStyle/>
        <a:p>
          <a:endParaRPr lang="fr-CM"/>
        </a:p>
      </dgm:t>
    </dgm:pt>
    <dgm:pt modelId="{E365CFDB-C67C-43CA-A485-AB7BE3FD1098}" type="sibTrans" cxnId="{93A5B3A2-C005-49C1-BCBA-620CFBFD1207}">
      <dgm:prSet/>
      <dgm:spPr/>
      <dgm:t>
        <a:bodyPr/>
        <a:lstStyle/>
        <a:p>
          <a:endParaRPr lang="fr-CM"/>
        </a:p>
      </dgm:t>
    </dgm:pt>
    <dgm:pt modelId="{7D0CBC0C-9138-43A5-9A51-0C2060B10B47}">
      <dgm:prSet custT="1"/>
      <dgm:spPr/>
      <dgm:t>
        <a:bodyPr/>
        <a:lstStyle/>
        <a:p>
          <a:r>
            <a:rPr lang="fr-FR" sz="1200" dirty="0">
              <a:latin typeface="DM Sans" panose="020B0604020202020204" charset="0"/>
            </a:rPr>
            <a:t>Ressortir une cartographie des menaces au système </a:t>
          </a:r>
          <a:endParaRPr lang="fr-CM" sz="1200" dirty="0">
            <a:latin typeface="DM Sans" panose="020B0604020202020204" charset="0"/>
          </a:endParaRPr>
        </a:p>
      </dgm:t>
    </dgm:pt>
    <dgm:pt modelId="{731F5586-BD5C-421B-A4FB-6DEA1F6B5A59}" type="parTrans" cxnId="{BCEA15FB-E057-46FD-980F-83A999B45943}">
      <dgm:prSet/>
      <dgm:spPr/>
      <dgm:t>
        <a:bodyPr/>
        <a:lstStyle/>
        <a:p>
          <a:endParaRPr lang="fr-CM"/>
        </a:p>
      </dgm:t>
    </dgm:pt>
    <dgm:pt modelId="{F616A54A-89D6-4A04-A7BF-C55A0AD842B9}" type="sibTrans" cxnId="{BCEA15FB-E057-46FD-980F-83A999B45943}">
      <dgm:prSet/>
      <dgm:spPr/>
      <dgm:t>
        <a:bodyPr/>
        <a:lstStyle/>
        <a:p>
          <a:endParaRPr lang="fr-CM"/>
        </a:p>
      </dgm:t>
    </dgm:pt>
    <dgm:pt modelId="{4793AEEA-DBB7-4641-9910-897E11DE33AD}">
      <dgm:prSet custT="1"/>
      <dgm:spPr/>
      <dgm:t>
        <a:bodyPr/>
        <a:lstStyle/>
        <a:p>
          <a:r>
            <a:rPr lang="fr-FR" sz="1200" dirty="0">
              <a:latin typeface="DM Sans" panose="020B0604020202020204" charset="0"/>
            </a:rPr>
            <a:t>Ressortir les risque réels liés au système </a:t>
          </a:r>
          <a:endParaRPr lang="fr-CM" sz="1200" dirty="0">
            <a:latin typeface="DM Sans" panose="020B0604020202020204" charset="0"/>
          </a:endParaRPr>
        </a:p>
      </dgm:t>
    </dgm:pt>
    <dgm:pt modelId="{DF9B6ABC-C1DF-4178-9336-16F7E682CA88}" type="parTrans" cxnId="{DB27B5D5-BD35-4A71-BCF8-5A87151C83BA}">
      <dgm:prSet/>
      <dgm:spPr/>
      <dgm:t>
        <a:bodyPr/>
        <a:lstStyle/>
        <a:p>
          <a:endParaRPr lang="fr-CM"/>
        </a:p>
      </dgm:t>
    </dgm:pt>
    <dgm:pt modelId="{2203397D-34CA-48FD-9EBD-255D1F4E47F5}" type="sibTrans" cxnId="{DB27B5D5-BD35-4A71-BCF8-5A87151C83BA}">
      <dgm:prSet/>
      <dgm:spPr/>
      <dgm:t>
        <a:bodyPr/>
        <a:lstStyle/>
        <a:p>
          <a:endParaRPr lang="fr-CM"/>
        </a:p>
      </dgm:t>
    </dgm:pt>
    <dgm:pt modelId="{469763E6-D758-49A5-AC82-609112913A30}">
      <dgm:prSet custT="1"/>
      <dgm:spPr/>
      <dgm:t>
        <a:bodyPr/>
        <a:lstStyle/>
        <a:p>
          <a:r>
            <a:rPr lang="fr-FR" sz="1200" dirty="0">
              <a:latin typeface="DM Sans" panose="020B0604020202020204" charset="0"/>
            </a:rPr>
            <a:t>Évaluer le degré de risque de chaque faille identifiée</a:t>
          </a:r>
          <a:endParaRPr lang="fr-CM" sz="1200" dirty="0">
            <a:latin typeface="DM Sans" panose="020B0604020202020204" charset="0"/>
          </a:endParaRPr>
        </a:p>
      </dgm:t>
    </dgm:pt>
    <dgm:pt modelId="{680DFD97-9D47-49EA-A885-74F4DBD7DE1D}" type="parTrans" cxnId="{6C7FC484-DECE-437F-97A6-A7BFA0184511}">
      <dgm:prSet/>
      <dgm:spPr/>
      <dgm:t>
        <a:bodyPr/>
        <a:lstStyle/>
        <a:p>
          <a:endParaRPr lang="fr-CM"/>
        </a:p>
      </dgm:t>
    </dgm:pt>
    <dgm:pt modelId="{46F09FC8-F077-47FA-B1A7-7CE225612CAD}" type="sibTrans" cxnId="{6C7FC484-DECE-437F-97A6-A7BFA0184511}">
      <dgm:prSet/>
      <dgm:spPr/>
      <dgm:t>
        <a:bodyPr/>
        <a:lstStyle/>
        <a:p>
          <a:endParaRPr lang="fr-CM"/>
        </a:p>
      </dgm:t>
    </dgm:pt>
    <dgm:pt modelId="{28B8E35A-C023-438F-ABF5-14BF16942D5E}">
      <dgm:prSet custT="1"/>
      <dgm:spPr/>
      <dgm:t>
        <a:bodyPr/>
        <a:lstStyle/>
        <a:p>
          <a:r>
            <a:rPr lang="fr-FR" sz="1200" dirty="0">
              <a:latin typeface="DM Sans" panose="020B0604020202020204" charset="0"/>
            </a:rPr>
            <a:t>Proposer des correctifs de manière priorisée</a:t>
          </a:r>
          <a:endParaRPr lang="fr-CM" sz="1200" dirty="0">
            <a:latin typeface="DM Sans" panose="020B0604020202020204" charset="0"/>
          </a:endParaRPr>
        </a:p>
      </dgm:t>
    </dgm:pt>
    <dgm:pt modelId="{1832C593-F4B5-49E7-90C2-2000C5E4BF32}" type="parTrans" cxnId="{739B6784-0593-45BB-B9FC-63C79647ECF2}">
      <dgm:prSet/>
      <dgm:spPr/>
      <dgm:t>
        <a:bodyPr/>
        <a:lstStyle/>
        <a:p>
          <a:endParaRPr lang="fr-CM"/>
        </a:p>
      </dgm:t>
    </dgm:pt>
    <dgm:pt modelId="{DBD0EBC9-95D4-4321-9E0F-9CE088511E9D}" type="sibTrans" cxnId="{739B6784-0593-45BB-B9FC-63C79647ECF2}">
      <dgm:prSet/>
      <dgm:spPr/>
      <dgm:t>
        <a:bodyPr/>
        <a:lstStyle/>
        <a:p>
          <a:endParaRPr lang="fr-CM"/>
        </a:p>
      </dgm:t>
    </dgm:pt>
    <dgm:pt modelId="{EEC2E234-6424-4541-BF70-DA3A497BB48E}">
      <dgm:prSet custT="1"/>
      <dgm:spPr/>
      <dgm:t>
        <a:bodyPr/>
        <a:lstStyle/>
        <a:p>
          <a:r>
            <a:rPr lang="fr-FR" sz="1200" dirty="0">
              <a:latin typeface="DM Sans" panose="020B0604020202020204" charset="0"/>
            </a:rPr>
            <a:t>Evaluer la sévérité des vulnérabilités,</a:t>
          </a:r>
          <a:endParaRPr lang="fr-CM" sz="1200" dirty="0">
            <a:latin typeface="DM Sans" panose="020B0604020202020204" charset="0"/>
          </a:endParaRPr>
        </a:p>
      </dgm:t>
    </dgm:pt>
    <dgm:pt modelId="{88CB09D5-F6D9-4589-BD19-392E660C3083}" type="parTrans" cxnId="{93413E0E-2A36-4CAE-9091-98B9D07DA163}">
      <dgm:prSet/>
      <dgm:spPr/>
      <dgm:t>
        <a:bodyPr/>
        <a:lstStyle/>
        <a:p>
          <a:endParaRPr lang="fr-CM"/>
        </a:p>
      </dgm:t>
    </dgm:pt>
    <dgm:pt modelId="{29CBFC3E-AD0D-42CF-9B0F-D6E874D1A48C}" type="sibTrans" cxnId="{93413E0E-2A36-4CAE-9091-98B9D07DA163}">
      <dgm:prSet/>
      <dgm:spPr/>
      <dgm:t>
        <a:bodyPr/>
        <a:lstStyle/>
        <a:p>
          <a:endParaRPr lang="fr-CM"/>
        </a:p>
      </dgm:t>
    </dgm:pt>
    <dgm:pt modelId="{DC3DDF71-4D88-4BD9-8028-0B66101319E7}">
      <dgm:prSet custT="1"/>
      <dgm:spPr/>
      <dgm:t>
        <a:bodyPr/>
        <a:lstStyle/>
        <a:p>
          <a:r>
            <a:rPr lang="fr-FR" sz="1200" dirty="0">
              <a:latin typeface="DM Sans" panose="020B0604020202020204" charset="0"/>
            </a:rPr>
            <a:t>Déterminer la complexité de correction des vulnérabilités,</a:t>
          </a:r>
          <a:endParaRPr lang="fr-CM" sz="1200" dirty="0">
            <a:latin typeface="DM Sans" panose="020B0604020202020204" charset="0"/>
          </a:endParaRPr>
        </a:p>
      </dgm:t>
    </dgm:pt>
    <dgm:pt modelId="{57541FD5-5546-4672-BB20-5DF8BE069C96}" type="parTrans" cxnId="{86C25032-0258-43E4-BC9C-77C643C144B0}">
      <dgm:prSet/>
      <dgm:spPr/>
      <dgm:t>
        <a:bodyPr/>
        <a:lstStyle/>
        <a:p>
          <a:endParaRPr lang="fr-CM"/>
        </a:p>
      </dgm:t>
    </dgm:pt>
    <dgm:pt modelId="{BB471C0D-DDBD-4FE6-BFF6-13A1948B8BFB}" type="sibTrans" cxnId="{86C25032-0258-43E4-BC9C-77C643C144B0}">
      <dgm:prSet/>
      <dgm:spPr/>
      <dgm:t>
        <a:bodyPr/>
        <a:lstStyle/>
        <a:p>
          <a:endParaRPr lang="fr-CM"/>
        </a:p>
      </dgm:t>
    </dgm:pt>
    <dgm:pt modelId="{048FFDF6-EF92-4F00-8837-2B46F22BD541}">
      <dgm:prSet custT="1"/>
      <dgm:spPr/>
      <dgm:t>
        <a:bodyPr/>
        <a:lstStyle/>
        <a:p>
          <a:r>
            <a:rPr lang="fr-FR" sz="1200" dirty="0">
              <a:latin typeface="DM Sans" panose="020B0604020202020204" charset="0"/>
            </a:rPr>
            <a:t>Etablir l'ordre de priorité qu’il faut donner aux corrections.</a:t>
          </a:r>
          <a:endParaRPr lang="fr-CM" sz="1200" dirty="0">
            <a:latin typeface="DM Sans" panose="020B0604020202020204" charset="0"/>
          </a:endParaRPr>
        </a:p>
      </dgm:t>
    </dgm:pt>
    <dgm:pt modelId="{D320F331-554C-4FD2-8CF2-B1875F36330F}" type="parTrans" cxnId="{211186DC-F549-4447-87CB-3908B726FF31}">
      <dgm:prSet/>
      <dgm:spPr/>
      <dgm:t>
        <a:bodyPr/>
        <a:lstStyle/>
        <a:p>
          <a:endParaRPr lang="fr-CM"/>
        </a:p>
      </dgm:t>
    </dgm:pt>
    <dgm:pt modelId="{6E0498BD-0F0B-4A71-8DA3-8C27B7204A9B}" type="sibTrans" cxnId="{211186DC-F549-4447-87CB-3908B726FF31}">
      <dgm:prSet/>
      <dgm:spPr/>
      <dgm:t>
        <a:bodyPr/>
        <a:lstStyle/>
        <a:p>
          <a:endParaRPr lang="fr-CM"/>
        </a:p>
      </dgm:t>
    </dgm:pt>
    <dgm:pt modelId="{889FEF61-076A-4D68-82CB-82950E40035A}">
      <dgm:prSet custT="1"/>
      <dgm:spPr/>
      <dgm:t>
        <a:bodyPr/>
        <a:lstStyle/>
        <a:p>
          <a:endParaRPr lang="fr-CM" sz="1200" dirty="0">
            <a:latin typeface="DM Sans" panose="020B0604020202020204" charset="0"/>
          </a:endParaRPr>
        </a:p>
      </dgm:t>
    </dgm:pt>
    <dgm:pt modelId="{8214DE1B-0C16-4549-87A4-F91116C7DB7C}" type="parTrans" cxnId="{A6F7C0D2-297E-4E96-88C4-6113E5F85D9C}">
      <dgm:prSet/>
      <dgm:spPr/>
      <dgm:t>
        <a:bodyPr/>
        <a:lstStyle/>
        <a:p>
          <a:endParaRPr lang="fr-CM"/>
        </a:p>
      </dgm:t>
    </dgm:pt>
    <dgm:pt modelId="{8A49763A-D28A-45A1-BEC2-F1074DBDBE28}" type="sibTrans" cxnId="{A6F7C0D2-297E-4E96-88C4-6113E5F85D9C}">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168CF8C6-CC7E-4C74-A6D6-B9DF3D8FAECE}" type="pres">
      <dgm:prSet presAssocID="{1BC254FD-444D-4B11-B0C3-74D6AFE36E32}" presName="parentText" presStyleLbl="node1" presStyleIdx="0" presStyleCnt="3">
        <dgm:presLayoutVars>
          <dgm:chMax val="0"/>
          <dgm:bulletEnabled val="1"/>
        </dgm:presLayoutVars>
      </dgm:prSet>
      <dgm:spPr/>
    </dgm:pt>
    <dgm:pt modelId="{E8EC27DF-9534-4422-A9BF-84DB0013A79B}" type="pres">
      <dgm:prSet presAssocID="{1BC254FD-444D-4B11-B0C3-74D6AFE36E32}" presName="childText" presStyleLbl="revTx" presStyleIdx="0" presStyleCnt="3">
        <dgm:presLayoutVars>
          <dgm:bulletEnabled val="1"/>
        </dgm:presLayoutVars>
      </dgm:prSet>
      <dgm:spPr/>
    </dgm:pt>
    <dgm:pt modelId="{88EFB8FA-978D-4BD1-A6EE-437C350AAD7D}" type="pres">
      <dgm:prSet presAssocID="{E9209AF0-E26B-4DA6-B47D-351B3201B65F}" presName="parentText" presStyleLbl="node1" presStyleIdx="1" presStyleCnt="3">
        <dgm:presLayoutVars>
          <dgm:chMax val="0"/>
          <dgm:bulletEnabled val="1"/>
        </dgm:presLayoutVars>
      </dgm:prSet>
      <dgm:spPr/>
    </dgm:pt>
    <dgm:pt modelId="{30B4E532-3F1C-4F72-8040-F3F760780BE0}" type="pres">
      <dgm:prSet presAssocID="{E9209AF0-E26B-4DA6-B47D-351B3201B65F}" presName="childText" presStyleLbl="revTx" presStyleIdx="1" presStyleCnt="3">
        <dgm:presLayoutVars>
          <dgm:bulletEnabled val="1"/>
        </dgm:presLayoutVars>
      </dgm:prSet>
      <dgm:spPr/>
    </dgm:pt>
    <dgm:pt modelId="{4CCB52D6-5892-4E09-A58A-240690F4E305}" type="pres">
      <dgm:prSet presAssocID="{063E2900-4CD6-4657-BC80-82138B520F79}" presName="parentText" presStyleLbl="node1" presStyleIdx="2" presStyleCnt="3">
        <dgm:presLayoutVars>
          <dgm:chMax val="0"/>
          <dgm:bulletEnabled val="1"/>
        </dgm:presLayoutVars>
      </dgm:prSet>
      <dgm:spPr/>
    </dgm:pt>
    <dgm:pt modelId="{8EDF6856-5954-4009-A3D0-F8D6E0C044A4}" type="pres">
      <dgm:prSet presAssocID="{063E2900-4CD6-4657-BC80-82138B520F79}" presName="childText" presStyleLbl="revTx" presStyleIdx="2" presStyleCnt="3">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93413E0E-2A36-4CAE-9091-98B9D07DA163}" srcId="{063E2900-4CD6-4657-BC80-82138B520F79}" destId="{EEC2E234-6424-4541-BF70-DA3A497BB48E}" srcOrd="5" destOrd="0" parTransId="{88CB09D5-F6D9-4589-BD19-392E660C3083}" sibTransId="{29CBFC3E-AD0D-42CF-9B0F-D6E874D1A48C}"/>
    <dgm:cxn modelId="{D696FC18-460B-419A-8495-4D3BB6136F90}" type="presOf" srcId="{5CFDFCC5-9E59-44F6-9928-241E7179202E}" destId="{30B4E532-3F1C-4F72-8040-F3F760780BE0}" srcOrd="0" destOrd="0" presId="urn:microsoft.com/office/officeart/2005/8/layout/vList2"/>
    <dgm:cxn modelId="{C9F4591E-C048-4542-8B67-3B18B09D52C4}" type="presOf" srcId="{DC3DDF71-4D88-4BD9-8028-0B66101319E7}" destId="{8EDF6856-5954-4009-A3D0-F8D6E0C044A4}" srcOrd="0" destOrd="6" presId="urn:microsoft.com/office/officeart/2005/8/layout/vList2"/>
    <dgm:cxn modelId="{B2189329-A84C-4244-BCAF-BCE886B9D0F9}" srcId="{E9209AF0-E26B-4DA6-B47D-351B3201B65F}" destId="{5CFDFCC5-9E59-44F6-9928-241E7179202E}" srcOrd="0" destOrd="0" parTransId="{86704785-C059-4431-80B7-392EE197DBC9}" sibTransId="{9F8D4F70-DD0C-4456-A77B-CE6029B42DE9}"/>
    <dgm:cxn modelId="{86C25032-0258-43E4-BC9C-77C643C144B0}" srcId="{063E2900-4CD6-4657-BC80-82138B520F79}" destId="{DC3DDF71-4D88-4BD9-8028-0B66101319E7}" srcOrd="6" destOrd="0" parTransId="{57541FD5-5546-4672-BB20-5DF8BE069C96}" sibTransId="{BB471C0D-DDBD-4FE6-BFF6-13A1948B8BFB}"/>
    <dgm:cxn modelId="{E9FAE23E-D7BC-4695-BAEB-A132335B6112}" srcId="{1BC254FD-444D-4B11-B0C3-74D6AFE36E32}" destId="{CDB99509-50DC-438F-9807-CBA9A05E9FBE}" srcOrd="0" destOrd="0" parTransId="{6EB2DF66-37CA-48C2-B8CD-C61C18268737}" sibTransId="{0C2B06B1-6DB0-4FB7-984B-C5088EB6E011}"/>
    <dgm:cxn modelId="{53EE0A40-5649-4491-A948-5DE541CC6F58}" srcId="{E9209AF0-E26B-4DA6-B47D-351B3201B65F}" destId="{F2979E9D-7432-41C6-AD67-167FEAD6047C}" srcOrd="1" destOrd="0" parTransId="{56CD4E0D-9C9E-4BA7-84B6-C6B2A0C14ACE}" sibTransId="{DC2594A1-AC6D-4F45-82E2-36390D9D8EFE}"/>
    <dgm:cxn modelId="{1869BD42-7133-4A27-A705-4D7F9BC1C233}" type="presOf" srcId="{1BC254FD-444D-4B11-B0C3-74D6AFE36E32}" destId="{168CF8C6-CC7E-4C74-A6D6-B9DF3D8FAECE}" srcOrd="0" destOrd="0" presId="urn:microsoft.com/office/officeart/2005/8/layout/vList2"/>
    <dgm:cxn modelId="{14C9D762-3F30-42DB-9A36-A2AAA0719265}" type="presOf" srcId="{D1B0BE96-FEEF-47F4-A8E8-FF02C7A992F6}" destId="{8EDF6856-5954-4009-A3D0-F8D6E0C044A4}" srcOrd="0" destOrd="0" presId="urn:microsoft.com/office/officeart/2005/8/layout/vList2"/>
    <dgm:cxn modelId="{B2F1E767-7427-4A9C-8039-CA567D54F462}" type="presOf" srcId="{048FFDF6-EF92-4F00-8837-2B46F22BD541}" destId="{8EDF6856-5954-4009-A3D0-F8D6E0C044A4}" srcOrd="0" destOrd="7" presId="urn:microsoft.com/office/officeart/2005/8/layout/vList2"/>
    <dgm:cxn modelId="{2A36896A-5FB2-464F-9931-D0B87593AA7C}" type="presOf" srcId="{34EE2DDD-8A14-49FC-A21F-C2E178769E43}" destId="{30B4E532-3F1C-4F72-8040-F3F760780BE0}" srcOrd="0" destOrd="4" presId="urn:microsoft.com/office/officeart/2005/8/layout/vList2"/>
    <dgm:cxn modelId="{ABD10C4B-6F88-492F-8EDC-BED509A2A1FD}" srcId="{35C5FD73-BC53-4170-B872-85744AA6D467}" destId="{E9209AF0-E26B-4DA6-B47D-351B3201B65F}" srcOrd="1" destOrd="0" parTransId="{9524A569-0F00-487B-98F0-0E8CB375DC85}" sibTransId="{E22F4EB5-DEE9-429B-8926-2BF99DA655AB}"/>
    <dgm:cxn modelId="{B044A87F-3D68-4DD4-9C05-800BFCD798C5}" type="presOf" srcId="{063E2900-4CD6-4657-BC80-82138B520F79}" destId="{4CCB52D6-5892-4E09-A58A-240690F4E305}" srcOrd="0" destOrd="0" presId="urn:microsoft.com/office/officeart/2005/8/layout/vList2"/>
    <dgm:cxn modelId="{1E02B883-A077-4A84-B7B1-8776AEAFC278}" type="presOf" srcId="{28B8E35A-C023-438F-ABF5-14BF16942D5E}" destId="{8EDF6856-5954-4009-A3D0-F8D6E0C044A4}" srcOrd="0" destOrd="4" presId="urn:microsoft.com/office/officeart/2005/8/layout/vList2"/>
    <dgm:cxn modelId="{739B6784-0593-45BB-B9FC-63C79647ECF2}" srcId="{063E2900-4CD6-4657-BC80-82138B520F79}" destId="{28B8E35A-C023-438F-ABF5-14BF16942D5E}" srcOrd="4" destOrd="0" parTransId="{1832C593-F4B5-49E7-90C2-2000C5E4BF32}" sibTransId="{DBD0EBC9-95D4-4321-9E0F-9CE088511E9D}"/>
    <dgm:cxn modelId="{6C7FC484-DECE-437F-97A6-A7BFA0184511}" srcId="{063E2900-4CD6-4657-BC80-82138B520F79}" destId="{469763E6-D758-49A5-AC82-609112913A30}" srcOrd="3" destOrd="0" parTransId="{680DFD97-9D47-49EA-A885-74F4DBD7DE1D}" sibTransId="{46F09FC8-F077-47FA-B1A7-7CE225612CAD}"/>
    <dgm:cxn modelId="{94C7809D-5256-43B4-A260-4AD5EEFB248F}" type="presOf" srcId="{4793AEEA-DBB7-4641-9910-897E11DE33AD}" destId="{8EDF6856-5954-4009-A3D0-F8D6E0C044A4}" srcOrd="0" destOrd="2" presId="urn:microsoft.com/office/officeart/2005/8/layout/vList2"/>
    <dgm:cxn modelId="{93A5B3A2-C005-49C1-BCBA-620CFBFD1207}" srcId="{E9209AF0-E26B-4DA6-B47D-351B3201B65F}" destId="{34EE2DDD-8A14-49FC-A21F-C2E178769E43}" srcOrd="4" destOrd="0" parTransId="{2156C34E-7C09-49A9-9F34-8591C7610398}" sibTransId="{E365CFDB-C67C-43CA-A485-AB7BE3FD1098}"/>
    <dgm:cxn modelId="{54D94EAC-272C-4C47-B2C3-3A75C8EDCA9A}" type="presOf" srcId="{CDB99509-50DC-438F-9807-CBA9A05E9FBE}" destId="{E8EC27DF-9534-4422-A9BF-84DB0013A79B}" srcOrd="0" destOrd="0" presId="urn:microsoft.com/office/officeart/2005/8/layout/vList2"/>
    <dgm:cxn modelId="{F2E902B1-4A42-4A78-8407-EB6D4684E993}" srcId="{063E2900-4CD6-4657-BC80-82138B520F79}" destId="{D1B0BE96-FEEF-47F4-A8E8-FF02C7A992F6}" srcOrd="0" destOrd="0" parTransId="{052CB23A-4807-49B3-A164-37644D4DA450}" sibTransId="{901DFF89-CE7E-4907-A206-719719C40F74}"/>
    <dgm:cxn modelId="{92AA4CB2-615C-4F52-A7A1-48A6BD905F84}" type="presOf" srcId="{F2979E9D-7432-41C6-AD67-167FEAD6047C}" destId="{30B4E532-3F1C-4F72-8040-F3F760780BE0}" srcOrd="0" destOrd="1" presId="urn:microsoft.com/office/officeart/2005/8/layout/vList2"/>
    <dgm:cxn modelId="{28F4FCBE-4386-4269-9109-447126543A8E}" srcId="{35C5FD73-BC53-4170-B872-85744AA6D467}" destId="{063E2900-4CD6-4657-BC80-82138B520F79}" srcOrd="2" destOrd="0" parTransId="{585C0A18-E214-4E1D-8A71-BEB08694E4CD}" sibTransId="{BA3283A5-48C7-465C-9B20-C501BDB11928}"/>
    <dgm:cxn modelId="{524DD5C6-F525-434F-9ED2-F92844F1C864}" type="presOf" srcId="{CBB7B55A-F29F-4DE2-9528-36144298F857}" destId="{30B4E532-3F1C-4F72-8040-F3F760780BE0}" srcOrd="0" destOrd="2" presId="urn:microsoft.com/office/officeart/2005/8/layout/vList2"/>
    <dgm:cxn modelId="{3FA9FFC7-3291-4942-BBC6-F2ABD6249240}" type="presOf" srcId="{469763E6-D758-49A5-AC82-609112913A30}" destId="{8EDF6856-5954-4009-A3D0-F8D6E0C044A4}" srcOrd="0" destOrd="3" presId="urn:microsoft.com/office/officeart/2005/8/layout/vList2"/>
    <dgm:cxn modelId="{1C30DDC9-626D-4EBD-9FEA-13E964823AD8}" srcId="{E9209AF0-E26B-4DA6-B47D-351B3201B65F}" destId="{CBB7B55A-F29F-4DE2-9528-36144298F857}" srcOrd="2" destOrd="0" parTransId="{6EB3B9FD-9E9B-4126-A9DB-4C22CBD7B7FF}" sibTransId="{9188A8E9-4E92-4BD3-A920-C57975168D22}"/>
    <dgm:cxn modelId="{FE4674CD-F213-41B1-8CCF-B337CC43D11F}" srcId="{35C5FD73-BC53-4170-B872-85744AA6D467}" destId="{1BC254FD-444D-4B11-B0C3-74D6AFE36E32}" srcOrd="0" destOrd="0" parTransId="{121537D7-06F4-4C8C-8665-D6F759634F89}" sibTransId="{7759D618-D8DC-4B82-A802-8CA05DA05701}"/>
    <dgm:cxn modelId="{785871CE-D44D-4281-A577-6EF194DE8F76}" type="presOf" srcId="{7D0CBC0C-9138-43A5-9A51-0C2060B10B47}" destId="{8EDF6856-5954-4009-A3D0-F8D6E0C044A4}" srcOrd="0" destOrd="1" presId="urn:microsoft.com/office/officeart/2005/8/layout/vList2"/>
    <dgm:cxn modelId="{EA1299D2-125D-40C4-A618-08BBD262D21D}" srcId="{E9209AF0-E26B-4DA6-B47D-351B3201B65F}" destId="{E380DF65-A117-40F9-8801-4454F9922C9D}" srcOrd="3" destOrd="0" parTransId="{918F9FE9-C552-4A65-8C22-B22571FDA5AF}" sibTransId="{11E73C81-7AF6-4C08-BBF3-BC5E423A8F7A}"/>
    <dgm:cxn modelId="{A6F7C0D2-297E-4E96-88C4-6113E5F85D9C}" srcId="{063E2900-4CD6-4657-BC80-82138B520F79}" destId="{889FEF61-076A-4D68-82CB-82950E40035A}" srcOrd="8" destOrd="0" parTransId="{8214DE1B-0C16-4549-87A4-F91116C7DB7C}" sibTransId="{8A49763A-D28A-45A1-BEC2-F1074DBDBE28}"/>
    <dgm:cxn modelId="{0A86B0D4-D15B-4FE2-8DCF-17D84AFBC4E7}" type="presOf" srcId="{889FEF61-076A-4D68-82CB-82950E40035A}" destId="{8EDF6856-5954-4009-A3D0-F8D6E0C044A4}" srcOrd="0" destOrd="8" presId="urn:microsoft.com/office/officeart/2005/8/layout/vList2"/>
    <dgm:cxn modelId="{DB27B5D5-BD35-4A71-BCF8-5A87151C83BA}" srcId="{063E2900-4CD6-4657-BC80-82138B520F79}" destId="{4793AEEA-DBB7-4641-9910-897E11DE33AD}" srcOrd="2" destOrd="0" parTransId="{DF9B6ABC-C1DF-4178-9336-16F7E682CA88}" sibTransId="{2203397D-34CA-48FD-9EBD-255D1F4E47F5}"/>
    <dgm:cxn modelId="{211186DC-F549-4447-87CB-3908B726FF31}" srcId="{063E2900-4CD6-4657-BC80-82138B520F79}" destId="{048FFDF6-EF92-4F00-8837-2B46F22BD541}" srcOrd="7" destOrd="0" parTransId="{D320F331-554C-4FD2-8CF2-B1875F36330F}" sibTransId="{6E0498BD-0F0B-4A71-8DA3-8C27B7204A9B}"/>
    <dgm:cxn modelId="{ED4FB0E9-4A97-4C87-BE40-AEF91824A5DE}" type="presOf" srcId="{E9209AF0-E26B-4DA6-B47D-351B3201B65F}" destId="{88EFB8FA-978D-4BD1-A6EE-437C350AAD7D}" srcOrd="0" destOrd="0" presId="urn:microsoft.com/office/officeart/2005/8/layout/vList2"/>
    <dgm:cxn modelId="{2E38A7EE-B3B9-4AAE-A36E-FB78965F2D58}" type="presOf" srcId="{EEC2E234-6424-4541-BF70-DA3A497BB48E}" destId="{8EDF6856-5954-4009-A3D0-F8D6E0C044A4}" srcOrd="0" destOrd="5" presId="urn:microsoft.com/office/officeart/2005/8/layout/vList2"/>
    <dgm:cxn modelId="{BCEA15FB-E057-46FD-980F-83A999B45943}" srcId="{063E2900-4CD6-4657-BC80-82138B520F79}" destId="{7D0CBC0C-9138-43A5-9A51-0C2060B10B47}" srcOrd="1" destOrd="0" parTransId="{731F5586-BD5C-421B-A4FB-6DEA1F6B5A59}" sibTransId="{F616A54A-89D6-4A04-A7BF-C55A0AD842B9}"/>
    <dgm:cxn modelId="{EE3E55FB-DFD5-4428-B2C3-2A1B296C07DD}" type="presOf" srcId="{E380DF65-A117-40F9-8801-4454F9922C9D}" destId="{30B4E532-3F1C-4F72-8040-F3F760780BE0}" srcOrd="0" destOrd="3" presId="urn:microsoft.com/office/officeart/2005/8/layout/vList2"/>
    <dgm:cxn modelId="{34FAC332-3ED4-47F5-8008-0204F5C356D2}" type="presParOf" srcId="{C7AA9BBC-B333-43AF-B098-EE6EEA4C1EA6}" destId="{168CF8C6-CC7E-4C74-A6D6-B9DF3D8FAECE}" srcOrd="0" destOrd="0" presId="urn:microsoft.com/office/officeart/2005/8/layout/vList2"/>
    <dgm:cxn modelId="{1717C111-2A14-4B61-AB97-B1EBC142258C}" type="presParOf" srcId="{C7AA9BBC-B333-43AF-B098-EE6EEA4C1EA6}" destId="{E8EC27DF-9534-4422-A9BF-84DB0013A79B}" srcOrd="1" destOrd="0" presId="urn:microsoft.com/office/officeart/2005/8/layout/vList2"/>
    <dgm:cxn modelId="{7CB2DE02-396D-42B9-AE0B-F901CB43229C}" type="presParOf" srcId="{C7AA9BBC-B333-43AF-B098-EE6EEA4C1EA6}" destId="{88EFB8FA-978D-4BD1-A6EE-437C350AAD7D}" srcOrd="2" destOrd="0" presId="urn:microsoft.com/office/officeart/2005/8/layout/vList2"/>
    <dgm:cxn modelId="{6FB4E6BA-DAE4-46AF-9E4A-500C61DB070D}" type="presParOf" srcId="{C7AA9BBC-B333-43AF-B098-EE6EEA4C1EA6}" destId="{30B4E532-3F1C-4F72-8040-F3F760780BE0}" srcOrd="3" destOrd="0" presId="urn:microsoft.com/office/officeart/2005/8/layout/vList2"/>
    <dgm:cxn modelId="{6C38ACD5-0E08-4BEE-971C-4FF3AF9C48FD}" type="presParOf" srcId="{C7AA9BBC-B333-43AF-B098-EE6EEA4C1EA6}" destId="{4CCB52D6-5892-4E09-A58A-240690F4E305}" srcOrd="4" destOrd="0" presId="urn:microsoft.com/office/officeart/2005/8/layout/vList2"/>
    <dgm:cxn modelId="{1ECB7A30-722D-477B-9CC1-2A7BEC372632}" type="presParOf" srcId="{C7AA9BBC-B333-43AF-B098-EE6EEA4C1EA6}" destId="{8EDF6856-5954-4009-A3D0-F8D6E0C044A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1BC254FD-444D-4B11-B0C3-74D6AFE36E32}">
      <dgm:prSet phldrT="[Texte]" custT="1"/>
      <dgm:spPr/>
      <dgm:t>
        <a:bodyPr/>
        <a:lstStyle/>
        <a:p>
          <a:r>
            <a:rPr lang="fr-FR" sz="1200" b="1" dirty="0">
              <a:solidFill>
                <a:schemeClr val="tx1"/>
              </a:solidFill>
              <a:latin typeface="DM Sans" panose="020B0604020202020204" charset="0"/>
            </a:rPr>
            <a:t>Définition </a:t>
          </a:r>
          <a:endParaRPr lang="fr-CM" sz="1200" b="1" dirty="0">
            <a:solidFill>
              <a:schemeClr val="tx1"/>
            </a:solidFill>
            <a:latin typeface="DM Sans" panose="020B0604020202020204" charset="0"/>
          </a:endParaRPr>
        </a:p>
      </dgm:t>
    </dgm:pt>
    <dgm:pt modelId="{121537D7-06F4-4C8C-8665-D6F759634F89}" type="parTrans" cxnId="{FE4674CD-F213-41B1-8CCF-B337CC43D11F}">
      <dgm:prSet/>
      <dgm:spPr/>
      <dgm:t>
        <a:bodyPr/>
        <a:lstStyle/>
        <a:p>
          <a:endParaRPr lang="fr-CM"/>
        </a:p>
      </dgm:t>
    </dgm:pt>
    <dgm:pt modelId="{7759D618-D8DC-4B82-A802-8CA05DA05701}" type="sibTrans" cxnId="{FE4674CD-F213-41B1-8CCF-B337CC43D11F}">
      <dgm:prSet/>
      <dgm:spPr/>
      <dgm:t>
        <a:bodyPr/>
        <a:lstStyle/>
        <a:p>
          <a:endParaRPr lang="fr-CM"/>
        </a:p>
      </dgm:t>
    </dgm:pt>
    <dgm:pt modelId="{CDB99509-50DC-438F-9807-CBA9A05E9FBE}">
      <dgm:prSet phldrT="[Texte]" custT="1"/>
      <dgm:spPr/>
      <dgm:t>
        <a:bodyPr/>
        <a:lstStyle/>
        <a:p>
          <a:r>
            <a:rPr lang="fr-FR" sz="1200" dirty="0">
              <a:latin typeface="DM Sans" panose="020B0604020202020204" charset="0"/>
            </a:rPr>
            <a:t>document contractuel établit entre le maître d’œuvre et le maître d’ouvrage qui étale les besoins du client. </a:t>
          </a:r>
          <a:endParaRPr lang="fr-CM" sz="1200" dirty="0">
            <a:latin typeface="DM Sans" panose="020B0604020202020204" charset="0"/>
          </a:endParaRPr>
        </a:p>
      </dgm:t>
    </dgm:pt>
    <dgm:pt modelId="{6EB2DF66-37CA-48C2-B8CD-C61C18268737}" type="parTrans" cxnId="{E9FAE23E-D7BC-4695-BAEB-A132335B6112}">
      <dgm:prSet/>
      <dgm:spPr/>
      <dgm:t>
        <a:bodyPr/>
        <a:lstStyle/>
        <a:p>
          <a:endParaRPr lang="fr-CM"/>
        </a:p>
      </dgm:t>
    </dgm:pt>
    <dgm:pt modelId="{0C2B06B1-6DB0-4FB7-984B-C5088EB6E011}" type="sibTrans" cxnId="{E9FAE23E-D7BC-4695-BAEB-A132335B6112}">
      <dgm:prSet/>
      <dgm:spPr/>
      <dgm:t>
        <a:bodyPr/>
        <a:lstStyle/>
        <a:p>
          <a:endParaRPr lang="fr-CM"/>
        </a:p>
      </dgm:t>
    </dgm:pt>
    <dgm:pt modelId="{E9209AF0-E26B-4DA6-B47D-351B3201B65F}">
      <dgm:prSet phldrT="[Texte]" custT="1"/>
      <dgm:spPr/>
      <dgm:t>
        <a:bodyPr/>
        <a:lstStyle/>
        <a:p>
          <a:r>
            <a:rPr lang="fr-FR" sz="1200" b="1" dirty="0">
              <a:solidFill>
                <a:schemeClr val="tx1"/>
              </a:solidFill>
              <a:latin typeface="DM Sans" panose="020B0604020202020204" charset="0"/>
            </a:rPr>
            <a:t>Objectifs </a:t>
          </a:r>
          <a:endParaRPr lang="fr-CM" sz="1200" b="1" dirty="0">
            <a:solidFill>
              <a:schemeClr val="tx1"/>
            </a:solidFill>
            <a:latin typeface="DM Sans" panose="020B0604020202020204" charset="0"/>
          </a:endParaRPr>
        </a:p>
      </dgm:t>
    </dgm:pt>
    <dgm:pt modelId="{9524A569-0F00-487B-98F0-0E8CB375DC85}" type="parTrans" cxnId="{ABD10C4B-6F88-492F-8EDC-BED509A2A1FD}">
      <dgm:prSet/>
      <dgm:spPr/>
      <dgm:t>
        <a:bodyPr/>
        <a:lstStyle/>
        <a:p>
          <a:endParaRPr lang="fr-CM"/>
        </a:p>
      </dgm:t>
    </dgm:pt>
    <dgm:pt modelId="{E22F4EB5-DEE9-429B-8926-2BF99DA655AB}" type="sibTrans" cxnId="{ABD10C4B-6F88-492F-8EDC-BED509A2A1FD}">
      <dgm:prSet/>
      <dgm:spPr/>
      <dgm:t>
        <a:bodyPr/>
        <a:lstStyle/>
        <a:p>
          <a:endParaRPr lang="fr-CM"/>
        </a:p>
      </dgm:t>
    </dgm:pt>
    <dgm:pt modelId="{5CFDFCC5-9E59-44F6-9928-241E7179202E}">
      <dgm:prSet phldrT="[Texte]" custT="1"/>
      <dgm:spPr/>
      <dgm:t>
        <a:bodyPr/>
        <a:lstStyle/>
        <a:p>
          <a:r>
            <a:rPr lang="fr-FR" sz="1200" dirty="0">
              <a:latin typeface="DM Sans" panose="020B0604020202020204" charset="0"/>
            </a:rPr>
            <a:t>Présenter les exigences du projet</a:t>
          </a:r>
          <a:endParaRPr lang="fr-CM" sz="1200" dirty="0">
            <a:latin typeface="DM Sans" panose="020B0604020202020204" charset="0"/>
          </a:endParaRP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4CDC711D-4A39-4EEA-8F5A-C0C3BFECDC61}">
      <dgm:prSet phldrT="[Texte]" custT="1"/>
      <dgm:spPr/>
      <dgm:t>
        <a:bodyPr/>
        <a:lstStyle/>
        <a:p>
          <a:r>
            <a:rPr lang="fr-FR" sz="1200" dirty="0">
              <a:latin typeface="DM Sans" panose="020B0604020202020204" charset="0"/>
            </a:rPr>
            <a:t>Valider la faisabilité du projet</a:t>
          </a:r>
          <a:endParaRPr lang="fr-CM" sz="1200" dirty="0">
            <a:latin typeface="DM Sans" panose="020B0604020202020204" charset="0"/>
          </a:endParaRPr>
        </a:p>
      </dgm:t>
    </dgm:pt>
    <dgm:pt modelId="{0E92739A-6235-4006-906E-4575483D07A8}" type="parTrans" cxnId="{55659C91-BCD5-419B-9B75-CDA633A1E068}">
      <dgm:prSet/>
      <dgm:spPr/>
      <dgm:t>
        <a:bodyPr/>
        <a:lstStyle/>
        <a:p>
          <a:endParaRPr lang="fr-CM"/>
        </a:p>
      </dgm:t>
    </dgm:pt>
    <dgm:pt modelId="{822D2B10-C286-46F7-9AD5-352C1BCD547C}" type="sibTrans" cxnId="{55659C91-BCD5-419B-9B75-CDA633A1E068}">
      <dgm:prSet/>
      <dgm:spPr/>
      <dgm:t>
        <a:bodyPr/>
        <a:lstStyle/>
        <a:p>
          <a:endParaRPr lang="fr-CM"/>
        </a:p>
      </dgm:t>
    </dgm:pt>
    <dgm:pt modelId="{4EA4C1C9-79E3-4AAF-AE02-FED552E13BE0}">
      <dgm:prSet phldrT="[Texte]" custT="1"/>
      <dgm:spPr/>
      <dgm:t>
        <a:bodyPr/>
        <a:lstStyle/>
        <a:p>
          <a:r>
            <a:rPr lang="fr-FR" sz="1200" dirty="0">
              <a:latin typeface="DM Sans" panose="020B0604020202020204" charset="0"/>
            </a:rPr>
            <a:t>Organiser le projet</a:t>
          </a:r>
          <a:endParaRPr lang="fr-CM" sz="1200" dirty="0">
            <a:latin typeface="DM Sans" panose="020B0604020202020204" charset="0"/>
          </a:endParaRPr>
        </a:p>
      </dgm:t>
    </dgm:pt>
    <dgm:pt modelId="{15E03B10-B118-4B50-9981-E2DA4241875E}" type="parTrans" cxnId="{7438A0F1-3DF6-4AB7-BD22-21974FE51671}">
      <dgm:prSet/>
      <dgm:spPr/>
      <dgm:t>
        <a:bodyPr/>
        <a:lstStyle/>
        <a:p>
          <a:endParaRPr lang="fr-CM"/>
        </a:p>
      </dgm:t>
    </dgm:pt>
    <dgm:pt modelId="{8BC69CC6-D70D-4747-B829-8A44B8A34969}" type="sibTrans" cxnId="{7438A0F1-3DF6-4AB7-BD22-21974FE51671}">
      <dgm:prSet/>
      <dgm:spPr/>
      <dgm:t>
        <a:bodyPr/>
        <a:lstStyle/>
        <a:p>
          <a:endParaRPr lang="fr-CM"/>
        </a:p>
      </dgm:t>
    </dgm:pt>
    <dgm:pt modelId="{73770F4E-ED97-48B8-8E90-DD0D34A4951C}">
      <dgm:prSet phldrT="[Texte]" custT="1"/>
      <dgm:spPr/>
      <dgm:t>
        <a:bodyPr/>
        <a:lstStyle/>
        <a:p>
          <a:r>
            <a:rPr lang="fr-FR" sz="1200" dirty="0">
              <a:latin typeface="DM Sans" panose="020B0604020202020204" charset="0"/>
            </a:rPr>
            <a:t>Délimiter le projet</a:t>
          </a:r>
          <a:endParaRPr lang="fr-CM" sz="1200" dirty="0">
            <a:latin typeface="DM Sans" panose="020B0604020202020204" charset="0"/>
          </a:endParaRPr>
        </a:p>
      </dgm:t>
    </dgm:pt>
    <dgm:pt modelId="{B781DB1C-1520-4E35-BCA9-753F95C4177A}" type="parTrans" cxnId="{173837A5-F44E-4546-8283-F3D79F63CD4F}">
      <dgm:prSet/>
      <dgm:spPr/>
      <dgm:t>
        <a:bodyPr/>
        <a:lstStyle/>
        <a:p>
          <a:endParaRPr lang="fr-CM"/>
        </a:p>
      </dgm:t>
    </dgm:pt>
    <dgm:pt modelId="{0797A338-5EA7-427C-88A5-7F37F52253A0}" type="sibTrans" cxnId="{173837A5-F44E-4546-8283-F3D79F63CD4F}">
      <dgm:prSet/>
      <dgm:spPr/>
      <dgm:t>
        <a:bodyPr/>
        <a:lstStyle/>
        <a:p>
          <a:endParaRPr lang="fr-CM"/>
        </a:p>
      </dgm:t>
    </dgm:pt>
    <dgm:pt modelId="{54472955-7301-49E4-B27A-4184B1D11221}">
      <dgm:prSet phldrT="[Texte]" custT="1"/>
      <dgm:spPr/>
      <dgm:t>
        <a:bodyPr/>
        <a:lstStyle/>
        <a:p>
          <a:r>
            <a:rPr lang="fr-FR" sz="1200" b="1" dirty="0">
              <a:solidFill>
                <a:schemeClr val="tx1"/>
              </a:solidFill>
              <a:latin typeface="DM Sans" panose="020B0604020202020204" charset="0"/>
            </a:rPr>
            <a:t>Périmètre du projet</a:t>
          </a:r>
          <a:endParaRPr lang="fr-CM" sz="1200" b="1" dirty="0">
            <a:solidFill>
              <a:schemeClr val="tx1"/>
            </a:solidFill>
            <a:latin typeface="DM Sans" panose="020B0604020202020204" charset="0"/>
          </a:endParaRPr>
        </a:p>
      </dgm:t>
    </dgm:pt>
    <dgm:pt modelId="{23DDB831-4240-4FD0-8F09-F062E18C3AC3}" type="parTrans" cxnId="{8AD39B42-3170-4647-BBE2-BD60F4E8F638}">
      <dgm:prSet/>
      <dgm:spPr/>
      <dgm:t>
        <a:bodyPr/>
        <a:lstStyle/>
        <a:p>
          <a:endParaRPr lang="fr-CM"/>
        </a:p>
      </dgm:t>
    </dgm:pt>
    <dgm:pt modelId="{03FEBFC6-8647-460B-9A6A-4186DDBB8275}" type="sibTrans" cxnId="{8AD39B42-3170-4647-BBE2-BD60F4E8F638}">
      <dgm:prSet/>
      <dgm:spPr/>
      <dgm:t>
        <a:bodyPr/>
        <a:lstStyle/>
        <a:p>
          <a:endParaRPr lang="fr-CM"/>
        </a:p>
      </dgm:t>
    </dgm:pt>
    <dgm:pt modelId="{C65F16F5-4962-4A0D-8DA3-C986536C8019}">
      <dgm:prSet phldrT="[Texte]" custT="1"/>
      <dgm:spPr/>
      <dgm:t>
        <a:bodyPr/>
        <a:lstStyle/>
        <a:p>
          <a:r>
            <a:rPr lang="fr-FR" sz="1200" b="0" dirty="0">
              <a:latin typeface="DM Sans" panose="020B0604020202020204" charset="0"/>
            </a:rPr>
            <a:t>l’ensemble du réseau informatique de la structure lié à internet afin de garantir la sécurité du trafic des données et des entités communiquant via le réseau internet.</a:t>
          </a:r>
          <a:endParaRPr lang="fr-CM" sz="1200" b="0" dirty="0">
            <a:latin typeface="DM Sans" panose="020B0604020202020204" charset="0"/>
          </a:endParaRPr>
        </a:p>
      </dgm:t>
    </dgm:pt>
    <dgm:pt modelId="{1281DF16-AB2B-4AEE-9A34-4CACCC2A902F}" type="parTrans" cxnId="{FF048EFC-35D8-4622-8582-95A915B49C61}">
      <dgm:prSet/>
      <dgm:spPr/>
      <dgm:t>
        <a:bodyPr/>
        <a:lstStyle/>
        <a:p>
          <a:endParaRPr lang="fr-CM"/>
        </a:p>
      </dgm:t>
    </dgm:pt>
    <dgm:pt modelId="{86208639-2BD9-4496-86CC-6F97D7DA3F90}" type="sibTrans" cxnId="{FF048EFC-35D8-4622-8582-95A915B49C61}">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168CF8C6-CC7E-4C74-A6D6-B9DF3D8FAECE}" type="pres">
      <dgm:prSet presAssocID="{1BC254FD-444D-4B11-B0C3-74D6AFE36E32}" presName="parentText" presStyleLbl="node1" presStyleIdx="0" presStyleCnt="3" custLinFactNeighborX="25787" custLinFactNeighborY="722">
        <dgm:presLayoutVars>
          <dgm:chMax val="0"/>
          <dgm:bulletEnabled val="1"/>
        </dgm:presLayoutVars>
      </dgm:prSet>
      <dgm:spPr/>
    </dgm:pt>
    <dgm:pt modelId="{E8EC27DF-9534-4422-A9BF-84DB0013A79B}" type="pres">
      <dgm:prSet presAssocID="{1BC254FD-444D-4B11-B0C3-74D6AFE36E32}" presName="childText" presStyleLbl="revTx" presStyleIdx="0" presStyleCnt="3">
        <dgm:presLayoutVars>
          <dgm:bulletEnabled val="1"/>
        </dgm:presLayoutVars>
      </dgm:prSet>
      <dgm:spPr/>
    </dgm:pt>
    <dgm:pt modelId="{88EFB8FA-978D-4BD1-A6EE-437C350AAD7D}" type="pres">
      <dgm:prSet presAssocID="{E9209AF0-E26B-4DA6-B47D-351B3201B65F}" presName="parentText" presStyleLbl="node1" presStyleIdx="1" presStyleCnt="3">
        <dgm:presLayoutVars>
          <dgm:chMax val="0"/>
          <dgm:bulletEnabled val="1"/>
        </dgm:presLayoutVars>
      </dgm:prSet>
      <dgm:spPr/>
    </dgm:pt>
    <dgm:pt modelId="{30B4E532-3F1C-4F72-8040-F3F760780BE0}" type="pres">
      <dgm:prSet presAssocID="{E9209AF0-E26B-4DA6-B47D-351B3201B65F}" presName="childText" presStyleLbl="revTx" presStyleIdx="1" presStyleCnt="3">
        <dgm:presLayoutVars>
          <dgm:bulletEnabled val="1"/>
        </dgm:presLayoutVars>
      </dgm:prSet>
      <dgm:spPr/>
    </dgm:pt>
    <dgm:pt modelId="{8DE867D2-ABB8-4C09-A564-71ED6A2B30ED}" type="pres">
      <dgm:prSet presAssocID="{54472955-7301-49E4-B27A-4184B1D11221}" presName="parentText" presStyleLbl="node1" presStyleIdx="2" presStyleCnt="3">
        <dgm:presLayoutVars>
          <dgm:chMax val="0"/>
          <dgm:bulletEnabled val="1"/>
        </dgm:presLayoutVars>
      </dgm:prSet>
      <dgm:spPr/>
    </dgm:pt>
    <dgm:pt modelId="{DCD20C9B-3C09-4699-9A57-91808089F62D}" type="pres">
      <dgm:prSet presAssocID="{54472955-7301-49E4-B27A-4184B1D11221}" presName="childText" presStyleLbl="revTx" presStyleIdx="2" presStyleCnt="3">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B45EF20C-9DFB-4D6D-9BE0-7CA2D7027C0C}" type="presOf" srcId="{54472955-7301-49E4-B27A-4184B1D11221}" destId="{8DE867D2-ABB8-4C09-A564-71ED6A2B30ED}" srcOrd="0" destOrd="0" presId="urn:microsoft.com/office/officeart/2005/8/layout/vList2"/>
    <dgm:cxn modelId="{D696FC18-460B-419A-8495-4D3BB6136F90}" type="presOf" srcId="{5CFDFCC5-9E59-44F6-9928-241E7179202E}" destId="{30B4E532-3F1C-4F72-8040-F3F760780BE0}" srcOrd="0" destOrd="0" presId="urn:microsoft.com/office/officeart/2005/8/layout/vList2"/>
    <dgm:cxn modelId="{B2189329-A84C-4244-BCAF-BCE886B9D0F9}" srcId="{E9209AF0-E26B-4DA6-B47D-351B3201B65F}" destId="{5CFDFCC5-9E59-44F6-9928-241E7179202E}" srcOrd="0" destOrd="0" parTransId="{86704785-C059-4431-80B7-392EE197DBC9}" sibTransId="{9F8D4F70-DD0C-4456-A77B-CE6029B42DE9}"/>
    <dgm:cxn modelId="{E9FAE23E-D7BC-4695-BAEB-A132335B6112}" srcId="{1BC254FD-444D-4B11-B0C3-74D6AFE36E32}" destId="{CDB99509-50DC-438F-9807-CBA9A05E9FBE}" srcOrd="0" destOrd="0" parTransId="{6EB2DF66-37CA-48C2-B8CD-C61C18268737}" sibTransId="{0C2B06B1-6DB0-4FB7-984B-C5088EB6E011}"/>
    <dgm:cxn modelId="{8AD39B42-3170-4647-BBE2-BD60F4E8F638}" srcId="{35C5FD73-BC53-4170-B872-85744AA6D467}" destId="{54472955-7301-49E4-B27A-4184B1D11221}" srcOrd="2" destOrd="0" parTransId="{23DDB831-4240-4FD0-8F09-F062E18C3AC3}" sibTransId="{03FEBFC6-8647-460B-9A6A-4186DDBB8275}"/>
    <dgm:cxn modelId="{1869BD42-7133-4A27-A705-4D7F9BC1C233}" type="presOf" srcId="{1BC254FD-444D-4B11-B0C3-74D6AFE36E32}" destId="{168CF8C6-CC7E-4C74-A6D6-B9DF3D8FAECE}" srcOrd="0" destOrd="0" presId="urn:microsoft.com/office/officeart/2005/8/layout/vList2"/>
    <dgm:cxn modelId="{ABD10C4B-6F88-492F-8EDC-BED509A2A1FD}" srcId="{35C5FD73-BC53-4170-B872-85744AA6D467}" destId="{E9209AF0-E26B-4DA6-B47D-351B3201B65F}" srcOrd="1" destOrd="0" parTransId="{9524A569-0F00-487B-98F0-0E8CB375DC85}" sibTransId="{E22F4EB5-DEE9-429B-8926-2BF99DA655AB}"/>
    <dgm:cxn modelId="{76103272-7D6E-4D2C-AACC-2D25D24BCAEC}" type="presOf" srcId="{4EA4C1C9-79E3-4AAF-AE02-FED552E13BE0}" destId="{30B4E532-3F1C-4F72-8040-F3F760780BE0}" srcOrd="0" destOrd="2" presId="urn:microsoft.com/office/officeart/2005/8/layout/vList2"/>
    <dgm:cxn modelId="{A99E5358-5A27-4DBF-A4EB-E05B75CC9660}" type="presOf" srcId="{73770F4E-ED97-48B8-8E90-DD0D34A4951C}" destId="{30B4E532-3F1C-4F72-8040-F3F760780BE0}" srcOrd="0" destOrd="3" presId="urn:microsoft.com/office/officeart/2005/8/layout/vList2"/>
    <dgm:cxn modelId="{55659C91-BCD5-419B-9B75-CDA633A1E068}" srcId="{E9209AF0-E26B-4DA6-B47D-351B3201B65F}" destId="{4CDC711D-4A39-4EEA-8F5A-C0C3BFECDC61}" srcOrd="1" destOrd="0" parTransId="{0E92739A-6235-4006-906E-4575483D07A8}" sibTransId="{822D2B10-C286-46F7-9AD5-352C1BCD547C}"/>
    <dgm:cxn modelId="{173837A5-F44E-4546-8283-F3D79F63CD4F}" srcId="{E9209AF0-E26B-4DA6-B47D-351B3201B65F}" destId="{73770F4E-ED97-48B8-8E90-DD0D34A4951C}" srcOrd="3" destOrd="0" parTransId="{B781DB1C-1520-4E35-BCA9-753F95C4177A}" sibTransId="{0797A338-5EA7-427C-88A5-7F37F52253A0}"/>
    <dgm:cxn modelId="{54D94EAC-272C-4C47-B2C3-3A75C8EDCA9A}" type="presOf" srcId="{CDB99509-50DC-438F-9807-CBA9A05E9FBE}" destId="{E8EC27DF-9534-4422-A9BF-84DB0013A79B}" srcOrd="0" destOrd="0" presId="urn:microsoft.com/office/officeart/2005/8/layout/vList2"/>
    <dgm:cxn modelId="{F76640B3-4D04-45D7-9276-0C54E0BBE02C}" type="presOf" srcId="{C65F16F5-4962-4A0D-8DA3-C986536C8019}" destId="{DCD20C9B-3C09-4699-9A57-91808089F62D}" srcOrd="0" destOrd="0" presId="urn:microsoft.com/office/officeart/2005/8/layout/vList2"/>
    <dgm:cxn modelId="{FE4674CD-F213-41B1-8CCF-B337CC43D11F}" srcId="{35C5FD73-BC53-4170-B872-85744AA6D467}" destId="{1BC254FD-444D-4B11-B0C3-74D6AFE36E32}" srcOrd="0" destOrd="0" parTransId="{121537D7-06F4-4C8C-8665-D6F759634F89}" sibTransId="{7759D618-D8DC-4B82-A802-8CA05DA05701}"/>
    <dgm:cxn modelId="{65AA65D8-358C-474D-95B1-8CDD59304409}" type="presOf" srcId="{4CDC711D-4A39-4EEA-8F5A-C0C3BFECDC61}" destId="{30B4E532-3F1C-4F72-8040-F3F760780BE0}" srcOrd="0" destOrd="1" presId="urn:microsoft.com/office/officeart/2005/8/layout/vList2"/>
    <dgm:cxn modelId="{ED4FB0E9-4A97-4C87-BE40-AEF91824A5DE}" type="presOf" srcId="{E9209AF0-E26B-4DA6-B47D-351B3201B65F}" destId="{88EFB8FA-978D-4BD1-A6EE-437C350AAD7D}" srcOrd="0" destOrd="0" presId="urn:microsoft.com/office/officeart/2005/8/layout/vList2"/>
    <dgm:cxn modelId="{7438A0F1-3DF6-4AB7-BD22-21974FE51671}" srcId="{E9209AF0-E26B-4DA6-B47D-351B3201B65F}" destId="{4EA4C1C9-79E3-4AAF-AE02-FED552E13BE0}" srcOrd="2" destOrd="0" parTransId="{15E03B10-B118-4B50-9981-E2DA4241875E}" sibTransId="{8BC69CC6-D70D-4747-B829-8A44B8A34969}"/>
    <dgm:cxn modelId="{FF048EFC-35D8-4622-8582-95A915B49C61}" srcId="{54472955-7301-49E4-B27A-4184B1D11221}" destId="{C65F16F5-4962-4A0D-8DA3-C986536C8019}" srcOrd="0" destOrd="0" parTransId="{1281DF16-AB2B-4AEE-9A34-4CACCC2A902F}" sibTransId="{86208639-2BD9-4496-86CC-6F97D7DA3F90}"/>
    <dgm:cxn modelId="{34FAC332-3ED4-47F5-8008-0204F5C356D2}" type="presParOf" srcId="{C7AA9BBC-B333-43AF-B098-EE6EEA4C1EA6}" destId="{168CF8C6-CC7E-4C74-A6D6-B9DF3D8FAECE}" srcOrd="0" destOrd="0" presId="urn:microsoft.com/office/officeart/2005/8/layout/vList2"/>
    <dgm:cxn modelId="{1717C111-2A14-4B61-AB97-B1EBC142258C}" type="presParOf" srcId="{C7AA9BBC-B333-43AF-B098-EE6EEA4C1EA6}" destId="{E8EC27DF-9534-4422-A9BF-84DB0013A79B}" srcOrd="1" destOrd="0" presId="urn:microsoft.com/office/officeart/2005/8/layout/vList2"/>
    <dgm:cxn modelId="{7CB2DE02-396D-42B9-AE0B-F901CB43229C}" type="presParOf" srcId="{C7AA9BBC-B333-43AF-B098-EE6EEA4C1EA6}" destId="{88EFB8FA-978D-4BD1-A6EE-437C350AAD7D}" srcOrd="2" destOrd="0" presId="urn:microsoft.com/office/officeart/2005/8/layout/vList2"/>
    <dgm:cxn modelId="{6FB4E6BA-DAE4-46AF-9E4A-500C61DB070D}" type="presParOf" srcId="{C7AA9BBC-B333-43AF-B098-EE6EEA4C1EA6}" destId="{30B4E532-3F1C-4F72-8040-F3F760780BE0}" srcOrd="3" destOrd="0" presId="urn:microsoft.com/office/officeart/2005/8/layout/vList2"/>
    <dgm:cxn modelId="{597B4EBD-5CF6-4074-94E4-BE75B8D88906}" type="presParOf" srcId="{C7AA9BBC-B333-43AF-B098-EE6EEA4C1EA6}" destId="{8DE867D2-ABB8-4C09-A564-71ED6A2B30ED}" srcOrd="4" destOrd="0" presId="urn:microsoft.com/office/officeart/2005/8/layout/vList2"/>
    <dgm:cxn modelId="{E928100E-FE00-4664-962F-D068F8143794}" type="presParOf" srcId="{C7AA9BBC-B333-43AF-B098-EE6EEA4C1EA6}" destId="{DCD20C9B-3C09-4699-9A57-91808089F6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1BC254FD-444D-4B11-B0C3-74D6AFE36E32}">
      <dgm:prSet phldrT="[Texte]" custT="1"/>
      <dgm:spPr/>
      <dgm:t>
        <a:bodyPr/>
        <a:lstStyle/>
        <a:p>
          <a:r>
            <a:rPr lang="fr-FR" sz="1200" b="1" dirty="0">
              <a:solidFill>
                <a:schemeClr val="tx1"/>
              </a:solidFill>
              <a:latin typeface="DM Sans" panose="020B0604020202020204" charset="0"/>
            </a:rPr>
            <a:t>Méthodes d’estimation des Couts matériel et logicielle</a:t>
          </a:r>
          <a:endParaRPr lang="fr-CM" sz="1200" b="1" dirty="0">
            <a:solidFill>
              <a:schemeClr val="tx1"/>
            </a:solidFill>
            <a:latin typeface="DM Sans" panose="020B0604020202020204" charset="0"/>
          </a:endParaRPr>
        </a:p>
      </dgm:t>
    </dgm:pt>
    <dgm:pt modelId="{121537D7-06F4-4C8C-8665-D6F759634F89}" type="parTrans" cxnId="{FE4674CD-F213-41B1-8CCF-B337CC43D11F}">
      <dgm:prSet/>
      <dgm:spPr/>
      <dgm:t>
        <a:bodyPr/>
        <a:lstStyle/>
        <a:p>
          <a:endParaRPr lang="fr-CM"/>
        </a:p>
      </dgm:t>
    </dgm:pt>
    <dgm:pt modelId="{7759D618-D8DC-4B82-A802-8CA05DA05701}" type="sibTrans" cxnId="{FE4674CD-F213-41B1-8CCF-B337CC43D11F}">
      <dgm:prSet/>
      <dgm:spPr/>
      <dgm:t>
        <a:bodyPr/>
        <a:lstStyle/>
        <a:p>
          <a:endParaRPr lang="fr-CM"/>
        </a:p>
      </dgm:t>
    </dgm:pt>
    <dgm:pt modelId="{CDB99509-50DC-438F-9807-CBA9A05E9FBE}">
      <dgm:prSet phldrT="[Texte]" custT="1"/>
      <dgm:spPr/>
      <dgm:t>
        <a:bodyPr/>
        <a:lstStyle/>
        <a:p>
          <a:r>
            <a:rPr lang="fr-CM" sz="1200" dirty="0">
              <a:latin typeface="DM Sans" panose="020B0604020202020204" charset="0"/>
            </a:rPr>
            <a:t>La méthode analogique</a:t>
          </a:r>
        </a:p>
      </dgm:t>
    </dgm:pt>
    <dgm:pt modelId="{6EB2DF66-37CA-48C2-B8CD-C61C18268737}" type="parTrans" cxnId="{E9FAE23E-D7BC-4695-BAEB-A132335B6112}">
      <dgm:prSet/>
      <dgm:spPr/>
      <dgm:t>
        <a:bodyPr/>
        <a:lstStyle/>
        <a:p>
          <a:endParaRPr lang="fr-CM"/>
        </a:p>
      </dgm:t>
    </dgm:pt>
    <dgm:pt modelId="{0C2B06B1-6DB0-4FB7-984B-C5088EB6E011}" type="sibTrans" cxnId="{E9FAE23E-D7BC-4695-BAEB-A132335B6112}">
      <dgm:prSet/>
      <dgm:spPr/>
      <dgm:t>
        <a:bodyPr/>
        <a:lstStyle/>
        <a:p>
          <a:endParaRPr lang="fr-CM"/>
        </a:p>
      </dgm:t>
    </dgm:pt>
    <dgm:pt modelId="{E9209AF0-E26B-4DA6-B47D-351B3201B65F}">
      <dgm:prSet phldrT="[Texte]" custT="1"/>
      <dgm:spPr/>
      <dgm:t>
        <a:bodyPr/>
        <a:lstStyle/>
        <a:p>
          <a:r>
            <a:rPr lang="fr-FR" sz="1200" b="1" dirty="0">
              <a:solidFill>
                <a:schemeClr val="tx1"/>
              </a:solidFill>
              <a:latin typeface="DM Sans" panose="020B0604020202020204" charset="0"/>
            </a:rPr>
            <a:t>Estimation des rémunérations</a:t>
          </a:r>
          <a:endParaRPr lang="fr-CM" sz="1200" b="1" dirty="0">
            <a:solidFill>
              <a:schemeClr val="tx1"/>
            </a:solidFill>
            <a:latin typeface="DM Sans" panose="020B0604020202020204" charset="0"/>
          </a:endParaRPr>
        </a:p>
      </dgm:t>
    </dgm:pt>
    <dgm:pt modelId="{9524A569-0F00-487B-98F0-0E8CB375DC85}" type="parTrans" cxnId="{ABD10C4B-6F88-492F-8EDC-BED509A2A1FD}">
      <dgm:prSet/>
      <dgm:spPr/>
      <dgm:t>
        <a:bodyPr/>
        <a:lstStyle/>
        <a:p>
          <a:endParaRPr lang="fr-CM"/>
        </a:p>
      </dgm:t>
    </dgm:pt>
    <dgm:pt modelId="{E22F4EB5-DEE9-429B-8926-2BF99DA655AB}" type="sibTrans" cxnId="{ABD10C4B-6F88-492F-8EDC-BED509A2A1FD}">
      <dgm:prSet/>
      <dgm:spPr/>
      <dgm:t>
        <a:bodyPr/>
        <a:lstStyle/>
        <a:p>
          <a:endParaRPr lang="fr-CM"/>
        </a:p>
      </dgm:t>
    </dgm:pt>
    <dgm:pt modelId="{5CFDFCC5-9E59-44F6-9928-241E7179202E}">
      <dgm:prSet phldrT="[Texte]" custT="1"/>
      <dgm:spPr/>
      <dgm:t>
        <a:bodyPr/>
        <a:lstStyle/>
        <a:p>
          <a:r>
            <a:rPr lang="fr-CM" sz="1200" dirty="0">
              <a:latin typeface="DM Sans" panose="020B0604020202020204" charset="0"/>
            </a:rPr>
            <a:t>Fonds National de l'Emploi</a:t>
          </a: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14DD7CF0-9862-4C22-AD9A-5FB5AE46E380}">
      <dgm:prSet phldrT="[Texte]" custT="1"/>
      <dgm:spPr/>
      <dgm:t>
        <a:bodyPr/>
        <a:lstStyle/>
        <a:p>
          <a:r>
            <a:rPr lang="fr-CM" sz="1200" dirty="0">
              <a:latin typeface="DM Sans" panose="020B0604020202020204" charset="0"/>
            </a:rPr>
            <a:t>La méthode ascendante</a:t>
          </a:r>
        </a:p>
      </dgm:t>
    </dgm:pt>
    <dgm:pt modelId="{47E5BE94-8908-4A2A-9E51-916AB87CEBE5}" type="parTrans" cxnId="{0939C26B-9BBA-4AD4-AC50-DF39D0507D55}">
      <dgm:prSet/>
      <dgm:spPr/>
      <dgm:t>
        <a:bodyPr/>
        <a:lstStyle/>
        <a:p>
          <a:endParaRPr lang="fr-CM"/>
        </a:p>
      </dgm:t>
    </dgm:pt>
    <dgm:pt modelId="{722EA100-124F-41BB-BED4-4F7F2E14D999}" type="sibTrans" cxnId="{0939C26B-9BBA-4AD4-AC50-DF39D0507D55}">
      <dgm:prSet/>
      <dgm:spPr/>
      <dgm:t>
        <a:bodyPr/>
        <a:lstStyle/>
        <a:p>
          <a:endParaRPr lang="fr-CM"/>
        </a:p>
      </dgm:t>
    </dgm:pt>
    <dgm:pt modelId="{85BF3F70-3908-498D-97DA-72F89B781A27}">
      <dgm:prSet phldrT="[Texte]" custT="1"/>
      <dgm:spPr/>
      <dgm:t>
        <a:bodyPr/>
        <a:lstStyle/>
        <a:p>
          <a:r>
            <a:rPr lang="fr-FR" sz="1200" dirty="0">
              <a:latin typeface="DM Sans" panose="020B0604020202020204" charset="0"/>
            </a:rPr>
            <a:t>La méthode de calcul de coût spécifique</a:t>
          </a:r>
          <a:endParaRPr lang="fr-CM" sz="1200" dirty="0">
            <a:latin typeface="DM Sans" panose="020B0604020202020204" charset="0"/>
          </a:endParaRPr>
        </a:p>
      </dgm:t>
    </dgm:pt>
    <dgm:pt modelId="{8301311D-48CB-4DD4-AA27-2738EA2B0D4C}" type="parTrans" cxnId="{F2D8391F-620B-408E-8BE4-DD2FC3C58C52}">
      <dgm:prSet/>
      <dgm:spPr/>
      <dgm:t>
        <a:bodyPr/>
        <a:lstStyle/>
        <a:p>
          <a:endParaRPr lang="fr-CM"/>
        </a:p>
      </dgm:t>
    </dgm:pt>
    <dgm:pt modelId="{6E05F8B5-D661-4238-9FCC-631DAF0C2775}" type="sibTrans" cxnId="{F2D8391F-620B-408E-8BE4-DD2FC3C58C52}">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168CF8C6-CC7E-4C74-A6D6-B9DF3D8FAECE}" type="pres">
      <dgm:prSet presAssocID="{1BC254FD-444D-4B11-B0C3-74D6AFE36E32}" presName="parentText" presStyleLbl="node1" presStyleIdx="0" presStyleCnt="2">
        <dgm:presLayoutVars>
          <dgm:chMax val="0"/>
          <dgm:bulletEnabled val="1"/>
        </dgm:presLayoutVars>
      </dgm:prSet>
      <dgm:spPr/>
    </dgm:pt>
    <dgm:pt modelId="{E8EC27DF-9534-4422-A9BF-84DB0013A79B}" type="pres">
      <dgm:prSet presAssocID="{1BC254FD-444D-4B11-B0C3-74D6AFE36E32}" presName="childText" presStyleLbl="revTx" presStyleIdx="0" presStyleCnt="2">
        <dgm:presLayoutVars>
          <dgm:bulletEnabled val="1"/>
        </dgm:presLayoutVars>
      </dgm:prSet>
      <dgm:spPr/>
    </dgm:pt>
    <dgm:pt modelId="{88EFB8FA-978D-4BD1-A6EE-437C350AAD7D}" type="pres">
      <dgm:prSet presAssocID="{E9209AF0-E26B-4DA6-B47D-351B3201B65F}" presName="parentText" presStyleLbl="node1" presStyleIdx="1" presStyleCnt="2" custLinFactNeighborY="-2311">
        <dgm:presLayoutVars>
          <dgm:chMax val="0"/>
          <dgm:bulletEnabled val="1"/>
        </dgm:presLayoutVars>
      </dgm:prSet>
      <dgm:spPr/>
    </dgm:pt>
    <dgm:pt modelId="{30B4E532-3F1C-4F72-8040-F3F760780BE0}" type="pres">
      <dgm:prSet presAssocID="{E9209AF0-E26B-4DA6-B47D-351B3201B65F}" presName="childText" presStyleLbl="revTx" presStyleIdx="1" presStyleCnt="2">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D696FC18-460B-419A-8495-4D3BB6136F90}" type="presOf" srcId="{5CFDFCC5-9E59-44F6-9928-241E7179202E}" destId="{30B4E532-3F1C-4F72-8040-F3F760780BE0}" srcOrd="0" destOrd="0" presId="urn:microsoft.com/office/officeart/2005/8/layout/vList2"/>
    <dgm:cxn modelId="{F2D8391F-620B-408E-8BE4-DD2FC3C58C52}" srcId="{1BC254FD-444D-4B11-B0C3-74D6AFE36E32}" destId="{85BF3F70-3908-498D-97DA-72F89B781A27}" srcOrd="2" destOrd="0" parTransId="{8301311D-48CB-4DD4-AA27-2738EA2B0D4C}" sibTransId="{6E05F8B5-D661-4238-9FCC-631DAF0C2775}"/>
    <dgm:cxn modelId="{B2189329-A84C-4244-BCAF-BCE886B9D0F9}" srcId="{E9209AF0-E26B-4DA6-B47D-351B3201B65F}" destId="{5CFDFCC5-9E59-44F6-9928-241E7179202E}" srcOrd="0" destOrd="0" parTransId="{86704785-C059-4431-80B7-392EE197DBC9}" sibTransId="{9F8D4F70-DD0C-4456-A77B-CE6029B42DE9}"/>
    <dgm:cxn modelId="{E9FAE23E-D7BC-4695-BAEB-A132335B6112}" srcId="{1BC254FD-444D-4B11-B0C3-74D6AFE36E32}" destId="{CDB99509-50DC-438F-9807-CBA9A05E9FBE}" srcOrd="0" destOrd="0" parTransId="{6EB2DF66-37CA-48C2-B8CD-C61C18268737}" sibTransId="{0C2B06B1-6DB0-4FB7-984B-C5088EB6E011}"/>
    <dgm:cxn modelId="{1869BD42-7133-4A27-A705-4D7F9BC1C233}" type="presOf" srcId="{1BC254FD-444D-4B11-B0C3-74D6AFE36E32}" destId="{168CF8C6-CC7E-4C74-A6D6-B9DF3D8FAECE}" srcOrd="0" destOrd="0" presId="urn:microsoft.com/office/officeart/2005/8/layout/vList2"/>
    <dgm:cxn modelId="{ABD10C4B-6F88-492F-8EDC-BED509A2A1FD}" srcId="{35C5FD73-BC53-4170-B872-85744AA6D467}" destId="{E9209AF0-E26B-4DA6-B47D-351B3201B65F}" srcOrd="1" destOrd="0" parTransId="{9524A569-0F00-487B-98F0-0E8CB375DC85}" sibTransId="{E22F4EB5-DEE9-429B-8926-2BF99DA655AB}"/>
    <dgm:cxn modelId="{0939C26B-9BBA-4AD4-AC50-DF39D0507D55}" srcId="{1BC254FD-444D-4B11-B0C3-74D6AFE36E32}" destId="{14DD7CF0-9862-4C22-AD9A-5FB5AE46E380}" srcOrd="1" destOrd="0" parTransId="{47E5BE94-8908-4A2A-9E51-916AB87CEBE5}" sibTransId="{722EA100-124F-41BB-BED4-4F7F2E14D999}"/>
    <dgm:cxn modelId="{3205DF77-60ED-44E2-995F-DD8E9777C352}" type="presOf" srcId="{85BF3F70-3908-498D-97DA-72F89B781A27}" destId="{E8EC27DF-9534-4422-A9BF-84DB0013A79B}" srcOrd="0" destOrd="2" presId="urn:microsoft.com/office/officeart/2005/8/layout/vList2"/>
    <dgm:cxn modelId="{678ED288-39BA-4495-8B1C-54D1AA534ACB}" type="presOf" srcId="{14DD7CF0-9862-4C22-AD9A-5FB5AE46E380}" destId="{E8EC27DF-9534-4422-A9BF-84DB0013A79B}" srcOrd="0" destOrd="1" presId="urn:microsoft.com/office/officeart/2005/8/layout/vList2"/>
    <dgm:cxn modelId="{54D94EAC-272C-4C47-B2C3-3A75C8EDCA9A}" type="presOf" srcId="{CDB99509-50DC-438F-9807-CBA9A05E9FBE}" destId="{E8EC27DF-9534-4422-A9BF-84DB0013A79B}" srcOrd="0" destOrd="0" presId="urn:microsoft.com/office/officeart/2005/8/layout/vList2"/>
    <dgm:cxn modelId="{FE4674CD-F213-41B1-8CCF-B337CC43D11F}" srcId="{35C5FD73-BC53-4170-B872-85744AA6D467}" destId="{1BC254FD-444D-4B11-B0C3-74D6AFE36E32}" srcOrd="0" destOrd="0" parTransId="{121537D7-06F4-4C8C-8665-D6F759634F89}" sibTransId="{7759D618-D8DC-4B82-A802-8CA05DA05701}"/>
    <dgm:cxn modelId="{ED4FB0E9-4A97-4C87-BE40-AEF91824A5DE}" type="presOf" srcId="{E9209AF0-E26B-4DA6-B47D-351B3201B65F}" destId="{88EFB8FA-978D-4BD1-A6EE-437C350AAD7D}" srcOrd="0" destOrd="0" presId="urn:microsoft.com/office/officeart/2005/8/layout/vList2"/>
    <dgm:cxn modelId="{34FAC332-3ED4-47F5-8008-0204F5C356D2}" type="presParOf" srcId="{C7AA9BBC-B333-43AF-B098-EE6EEA4C1EA6}" destId="{168CF8C6-CC7E-4C74-A6D6-B9DF3D8FAECE}" srcOrd="0" destOrd="0" presId="urn:microsoft.com/office/officeart/2005/8/layout/vList2"/>
    <dgm:cxn modelId="{1717C111-2A14-4B61-AB97-B1EBC142258C}" type="presParOf" srcId="{C7AA9BBC-B333-43AF-B098-EE6EEA4C1EA6}" destId="{E8EC27DF-9534-4422-A9BF-84DB0013A79B}" srcOrd="1" destOrd="0" presId="urn:microsoft.com/office/officeart/2005/8/layout/vList2"/>
    <dgm:cxn modelId="{7CB2DE02-396D-42B9-AE0B-F901CB43229C}" type="presParOf" srcId="{C7AA9BBC-B333-43AF-B098-EE6EEA4C1EA6}" destId="{88EFB8FA-978D-4BD1-A6EE-437C350AAD7D}" srcOrd="2" destOrd="0" presId="urn:microsoft.com/office/officeart/2005/8/layout/vList2"/>
    <dgm:cxn modelId="{6FB4E6BA-DAE4-46AF-9E4A-500C61DB070D}" type="presParOf" srcId="{C7AA9BBC-B333-43AF-B098-EE6EEA4C1EA6}" destId="{30B4E532-3F1C-4F72-8040-F3F760780B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797E4C-A5D2-4EA0-9E31-2DE202A6983F}" type="doc">
      <dgm:prSet loTypeId="urn:microsoft.com/office/officeart/2005/8/layout/vList2" loCatId="list" qsTypeId="urn:microsoft.com/office/officeart/2005/8/quickstyle/simple5" qsCatId="simple" csTypeId="urn:microsoft.com/office/officeart/2005/8/colors/accent6_4" csCatId="accent6" phldr="1"/>
      <dgm:spPr/>
      <dgm:t>
        <a:bodyPr/>
        <a:lstStyle/>
        <a:p>
          <a:endParaRPr lang="fr-CM"/>
        </a:p>
      </dgm:t>
    </dgm:pt>
    <dgm:pt modelId="{815222AF-74BE-4A24-B121-CC2DF6253871}">
      <dgm:prSet custT="1"/>
      <dgm:spPr>
        <a:solidFill>
          <a:schemeClr val="accent6">
            <a:lumMod val="50000"/>
          </a:schemeClr>
        </a:solidFill>
      </dgm:spPr>
      <dgm:t>
        <a:bodyPr/>
        <a:lstStyle/>
        <a:p>
          <a:r>
            <a:rPr lang="fr-FR" sz="2000" b="0" i="0" dirty="0">
              <a:latin typeface="Viga" panose="020B0604020202020204" charset="0"/>
            </a:rPr>
            <a:t>Augmentation de la cybercriminalité au Cameroun</a:t>
          </a:r>
          <a:endParaRPr lang="fr-CM" sz="2000" dirty="0">
            <a:latin typeface="Viga" panose="020B0604020202020204" charset="0"/>
          </a:endParaRPr>
        </a:p>
      </dgm:t>
    </dgm:pt>
    <dgm:pt modelId="{B660AD16-8509-4F55-A238-8F35F7AE0EB5}" type="parTrans" cxnId="{F977F6F7-9CC0-495E-9343-B856667D2797}">
      <dgm:prSet/>
      <dgm:spPr/>
      <dgm:t>
        <a:bodyPr/>
        <a:lstStyle/>
        <a:p>
          <a:endParaRPr lang="fr-CM"/>
        </a:p>
      </dgm:t>
    </dgm:pt>
    <dgm:pt modelId="{F0F4E764-2DB7-471F-942A-DE1AEB3E14B0}" type="sibTrans" cxnId="{F977F6F7-9CC0-495E-9343-B856667D2797}">
      <dgm:prSet/>
      <dgm:spPr/>
      <dgm:t>
        <a:bodyPr/>
        <a:lstStyle/>
        <a:p>
          <a:endParaRPr lang="fr-CM"/>
        </a:p>
      </dgm:t>
    </dgm:pt>
    <dgm:pt modelId="{DC5857BC-F45E-484D-8C40-F1D247EAEFB3}">
      <dgm:prSet custT="1"/>
      <dgm:spPr>
        <a:solidFill>
          <a:schemeClr val="accent6">
            <a:lumMod val="75000"/>
          </a:schemeClr>
        </a:solidFill>
      </dgm:spPr>
      <dgm:t>
        <a:bodyPr/>
        <a:lstStyle/>
        <a:p>
          <a:r>
            <a:rPr lang="fr-FR" sz="2000" b="0" i="0" dirty="0">
              <a:latin typeface="Viga" panose="020B0604020202020204" charset="0"/>
            </a:rPr>
            <a:t>Faible niveau de sécurité de l’entreprise IP-TELRA</a:t>
          </a:r>
          <a:endParaRPr lang="fr-CM" sz="2000" dirty="0">
            <a:latin typeface="Viga" panose="020B0604020202020204" charset="0"/>
          </a:endParaRPr>
        </a:p>
      </dgm:t>
    </dgm:pt>
    <dgm:pt modelId="{2ECEC262-2501-463F-A6B2-5AB063FA239A}" type="parTrans" cxnId="{627A1400-EEEA-45BB-8CF3-169EABE6A4D2}">
      <dgm:prSet/>
      <dgm:spPr/>
      <dgm:t>
        <a:bodyPr/>
        <a:lstStyle/>
        <a:p>
          <a:endParaRPr lang="fr-CM"/>
        </a:p>
      </dgm:t>
    </dgm:pt>
    <dgm:pt modelId="{E8767324-6F80-465E-A90C-AC6B24475BDE}" type="sibTrans" cxnId="{627A1400-EEEA-45BB-8CF3-169EABE6A4D2}">
      <dgm:prSet/>
      <dgm:spPr/>
      <dgm:t>
        <a:bodyPr/>
        <a:lstStyle/>
        <a:p>
          <a:endParaRPr lang="fr-CM"/>
        </a:p>
      </dgm:t>
    </dgm:pt>
    <dgm:pt modelId="{7522FB35-B121-4FCC-8D53-50208FE191A0}">
      <dgm:prSet custT="1"/>
      <dgm:spPr/>
      <dgm:t>
        <a:bodyPr/>
        <a:lstStyle/>
        <a:p>
          <a:r>
            <a:rPr lang="fr-FR" sz="1600" dirty="0">
              <a:latin typeface="Viga" panose="020B0604020202020204" charset="0"/>
            </a:rPr>
            <a:t>ANTIC plus de 12 milliards de FCFA en 2021</a:t>
          </a:r>
          <a:endParaRPr lang="fr-CM" sz="1600" dirty="0">
            <a:latin typeface="Viga" panose="020B0604020202020204" charset="0"/>
          </a:endParaRPr>
        </a:p>
      </dgm:t>
    </dgm:pt>
    <dgm:pt modelId="{C3719E37-2A10-4FFB-B491-34F1863EF648}" type="parTrans" cxnId="{0374EF93-F0F2-47F1-A417-69AE0B4AB213}">
      <dgm:prSet/>
      <dgm:spPr/>
      <dgm:t>
        <a:bodyPr/>
        <a:lstStyle/>
        <a:p>
          <a:endParaRPr lang="fr-CM"/>
        </a:p>
      </dgm:t>
    </dgm:pt>
    <dgm:pt modelId="{52478D19-7AE7-4396-9037-F09B7A8F302A}" type="sibTrans" cxnId="{0374EF93-F0F2-47F1-A417-69AE0B4AB213}">
      <dgm:prSet/>
      <dgm:spPr/>
      <dgm:t>
        <a:bodyPr/>
        <a:lstStyle/>
        <a:p>
          <a:endParaRPr lang="fr-CM"/>
        </a:p>
      </dgm:t>
    </dgm:pt>
    <dgm:pt modelId="{5F58F5B9-A3AA-4873-88B3-B4FBD85BFCE9}">
      <dgm:prSet custT="1"/>
      <dgm:spPr/>
      <dgm:t>
        <a:bodyPr/>
        <a:lstStyle/>
        <a:p>
          <a:r>
            <a:rPr lang="fr-FR" sz="1600" dirty="0">
              <a:latin typeface="Viga" panose="020B0604020202020204" charset="0"/>
            </a:rPr>
            <a:t>12000 attaques des entreprises entre 2013 et 2017</a:t>
          </a:r>
          <a:endParaRPr lang="fr-CM" sz="1600" dirty="0">
            <a:latin typeface="Viga" panose="020B0604020202020204" charset="0"/>
          </a:endParaRPr>
        </a:p>
      </dgm:t>
    </dgm:pt>
    <dgm:pt modelId="{D0040DB6-906C-41C8-A0AD-D357D3312B73}" type="parTrans" cxnId="{2513A2AB-21E0-444A-969A-5C12FBF644BB}">
      <dgm:prSet/>
      <dgm:spPr/>
      <dgm:t>
        <a:bodyPr/>
        <a:lstStyle/>
        <a:p>
          <a:endParaRPr lang="fr-CM"/>
        </a:p>
      </dgm:t>
    </dgm:pt>
    <dgm:pt modelId="{F8DC92EF-8228-4CF3-8F35-9E258BE59389}" type="sibTrans" cxnId="{2513A2AB-21E0-444A-969A-5C12FBF644BB}">
      <dgm:prSet/>
      <dgm:spPr/>
      <dgm:t>
        <a:bodyPr/>
        <a:lstStyle/>
        <a:p>
          <a:endParaRPr lang="fr-CM"/>
        </a:p>
      </dgm:t>
    </dgm:pt>
    <dgm:pt modelId="{9227DFB5-A49C-4384-8E5B-04D343AACF9A}">
      <dgm:prSet custT="1"/>
      <dgm:spPr/>
      <dgm:t>
        <a:bodyPr/>
        <a:lstStyle/>
        <a:p>
          <a:r>
            <a:rPr lang="fr-FR" sz="1600" dirty="0">
              <a:latin typeface="Viga" panose="020B0604020202020204" charset="0"/>
            </a:rPr>
            <a:t>Sécurité minimale</a:t>
          </a:r>
          <a:endParaRPr lang="fr-CM" sz="1600" dirty="0">
            <a:latin typeface="Viga" panose="020B0604020202020204" charset="0"/>
          </a:endParaRPr>
        </a:p>
      </dgm:t>
    </dgm:pt>
    <dgm:pt modelId="{F8A285E3-C3A3-42DA-81E5-2F5F28E370B0}" type="parTrans" cxnId="{880A433E-888A-4A02-9587-D88ACDC88FBE}">
      <dgm:prSet/>
      <dgm:spPr/>
      <dgm:t>
        <a:bodyPr/>
        <a:lstStyle/>
        <a:p>
          <a:endParaRPr lang="fr-CM"/>
        </a:p>
      </dgm:t>
    </dgm:pt>
    <dgm:pt modelId="{FC73847A-5F21-4CFE-A82B-8863233A0BFC}" type="sibTrans" cxnId="{880A433E-888A-4A02-9587-D88ACDC88FBE}">
      <dgm:prSet/>
      <dgm:spPr/>
      <dgm:t>
        <a:bodyPr/>
        <a:lstStyle/>
        <a:p>
          <a:endParaRPr lang="fr-CM"/>
        </a:p>
      </dgm:t>
    </dgm:pt>
    <dgm:pt modelId="{954E6C12-28AB-4B9A-8E5E-207F611E2E0B}">
      <dgm:prSet custT="1"/>
      <dgm:spPr/>
      <dgm:t>
        <a:bodyPr/>
        <a:lstStyle/>
        <a:p>
          <a:r>
            <a:rPr lang="fr-FR" sz="1600" dirty="0">
              <a:latin typeface="Viga" panose="020B0604020202020204" charset="0"/>
            </a:rPr>
            <a:t>Etat de vulnérabilité permanente</a:t>
          </a:r>
          <a:endParaRPr lang="fr-CM" sz="1600" dirty="0">
            <a:latin typeface="Viga" panose="020B0604020202020204" charset="0"/>
          </a:endParaRPr>
        </a:p>
      </dgm:t>
    </dgm:pt>
    <dgm:pt modelId="{7BC8411B-D020-426E-9E31-FA0A54D1316A}" type="parTrans" cxnId="{D818FF7B-2A67-42D1-A989-5438E0745C59}">
      <dgm:prSet/>
      <dgm:spPr/>
      <dgm:t>
        <a:bodyPr/>
        <a:lstStyle/>
        <a:p>
          <a:endParaRPr lang="fr-CM"/>
        </a:p>
      </dgm:t>
    </dgm:pt>
    <dgm:pt modelId="{53BDDC43-116D-4486-B494-C714EFDF5761}" type="sibTrans" cxnId="{D818FF7B-2A67-42D1-A989-5438E0745C59}">
      <dgm:prSet/>
      <dgm:spPr/>
      <dgm:t>
        <a:bodyPr/>
        <a:lstStyle/>
        <a:p>
          <a:endParaRPr lang="fr-CM"/>
        </a:p>
      </dgm:t>
    </dgm:pt>
    <dgm:pt modelId="{FB965B96-D921-4DB6-885F-E8686A25165B}" type="pres">
      <dgm:prSet presAssocID="{02797E4C-A5D2-4EA0-9E31-2DE202A6983F}" presName="linear" presStyleCnt="0">
        <dgm:presLayoutVars>
          <dgm:animLvl val="lvl"/>
          <dgm:resizeHandles val="exact"/>
        </dgm:presLayoutVars>
      </dgm:prSet>
      <dgm:spPr/>
    </dgm:pt>
    <dgm:pt modelId="{2B254D02-6D4E-4605-83B0-8663DA969C47}" type="pres">
      <dgm:prSet presAssocID="{815222AF-74BE-4A24-B121-CC2DF6253871}" presName="parentText" presStyleLbl="node1" presStyleIdx="0" presStyleCnt="2" custScaleY="64163" custLinFactNeighborX="538" custLinFactNeighborY="-1313">
        <dgm:presLayoutVars>
          <dgm:chMax val="0"/>
          <dgm:bulletEnabled val="1"/>
        </dgm:presLayoutVars>
      </dgm:prSet>
      <dgm:spPr/>
    </dgm:pt>
    <dgm:pt modelId="{1253F1E7-F269-42E8-B286-FDBAD60F97B4}" type="pres">
      <dgm:prSet presAssocID="{815222AF-74BE-4A24-B121-CC2DF6253871}" presName="childText" presStyleLbl="revTx" presStyleIdx="0" presStyleCnt="2" custLinFactNeighborX="576" custLinFactNeighborY="12002">
        <dgm:presLayoutVars>
          <dgm:bulletEnabled val="1"/>
        </dgm:presLayoutVars>
      </dgm:prSet>
      <dgm:spPr/>
    </dgm:pt>
    <dgm:pt modelId="{CEC5A72F-5A1D-4E0A-83C4-CC408307047B}" type="pres">
      <dgm:prSet presAssocID="{DC5857BC-F45E-484D-8C40-F1D247EAEFB3}" presName="parentText" presStyleLbl="node1" presStyleIdx="1" presStyleCnt="2" custScaleY="64261" custLinFactNeighborY="-15749">
        <dgm:presLayoutVars>
          <dgm:chMax val="0"/>
          <dgm:bulletEnabled val="1"/>
        </dgm:presLayoutVars>
      </dgm:prSet>
      <dgm:spPr/>
    </dgm:pt>
    <dgm:pt modelId="{5B4A0FC2-898E-41D0-983A-EAD5F4C75D3F}" type="pres">
      <dgm:prSet presAssocID="{DC5857BC-F45E-484D-8C40-F1D247EAEFB3}" presName="childText" presStyleLbl="revTx" presStyleIdx="1" presStyleCnt="2" custLinFactNeighborY="14777">
        <dgm:presLayoutVars>
          <dgm:bulletEnabled val="1"/>
        </dgm:presLayoutVars>
      </dgm:prSet>
      <dgm:spPr/>
    </dgm:pt>
  </dgm:ptLst>
  <dgm:cxnLst>
    <dgm:cxn modelId="{627A1400-EEEA-45BB-8CF3-169EABE6A4D2}" srcId="{02797E4C-A5D2-4EA0-9E31-2DE202A6983F}" destId="{DC5857BC-F45E-484D-8C40-F1D247EAEFB3}" srcOrd="1" destOrd="0" parTransId="{2ECEC262-2501-463F-A6B2-5AB063FA239A}" sibTransId="{E8767324-6F80-465E-A90C-AC6B24475BDE}"/>
    <dgm:cxn modelId="{D116960A-2B69-4313-9F48-7108C7A7E314}" type="presOf" srcId="{02797E4C-A5D2-4EA0-9E31-2DE202A6983F}" destId="{FB965B96-D921-4DB6-885F-E8686A25165B}" srcOrd="0" destOrd="0" presId="urn:microsoft.com/office/officeart/2005/8/layout/vList2"/>
    <dgm:cxn modelId="{D5955111-76B6-47DE-B40C-288102F3FC91}" type="presOf" srcId="{DC5857BC-F45E-484D-8C40-F1D247EAEFB3}" destId="{CEC5A72F-5A1D-4E0A-83C4-CC408307047B}" srcOrd="0" destOrd="0" presId="urn:microsoft.com/office/officeart/2005/8/layout/vList2"/>
    <dgm:cxn modelId="{880A433E-888A-4A02-9587-D88ACDC88FBE}" srcId="{DC5857BC-F45E-484D-8C40-F1D247EAEFB3}" destId="{9227DFB5-A49C-4384-8E5B-04D343AACF9A}" srcOrd="0" destOrd="0" parTransId="{F8A285E3-C3A3-42DA-81E5-2F5F28E370B0}" sibTransId="{FC73847A-5F21-4CFE-A82B-8863233A0BFC}"/>
    <dgm:cxn modelId="{94087E40-324C-4312-A698-3C144A5F760E}" type="presOf" srcId="{5F58F5B9-A3AA-4873-88B3-B4FBD85BFCE9}" destId="{1253F1E7-F269-42E8-B286-FDBAD60F97B4}" srcOrd="0" destOrd="1" presId="urn:microsoft.com/office/officeart/2005/8/layout/vList2"/>
    <dgm:cxn modelId="{7ECF3A5D-8F14-483C-B1D3-E64693714F6B}" type="presOf" srcId="{954E6C12-28AB-4B9A-8E5E-207F611E2E0B}" destId="{5B4A0FC2-898E-41D0-983A-EAD5F4C75D3F}" srcOrd="0" destOrd="1" presId="urn:microsoft.com/office/officeart/2005/8/layout/vList2"/>
    <dgm:cxn modelId="{1C9D9B72-589F-41AD-8DD6-781D6766922B}" type="presOf" srcId="{9227DFB5-A49C-4384-8E5B-04D343AACF9A}" destId="{5B4A0FC2-898E-41D0-983A-EAD5F4C75D3F}" srcOrd="0" destOrd="0" presId="urn:microsoft.com/office/officeart/2005/8/layout/vList2"/>
    <dgm:cxn modelId="{C3000F59-BE25-45B8-99C8-845E4A8C1DF1}" type="presOf" srcId="{815222AF-74BE-4A24-B121-CC2DF6253871}" destId="{2B254D02-6D4E-4605-83B0-8663DA969C47}" srcOrd="0" destOrd="0" presId="urn:microsoft.com/office/officeart/2005/8/layout/vList2"/>
    <dgm:cxn modelId="{D818FF7B-2A67-42D1-A989-5438E0745C59}" srcId="{DC5857BC-F45E-484D-8C40-F1D247EAEFB3}" destId="{954E6C12-28AB-4B9A-8E5E-207F611E2E0B}" srcOrd="1" destOrd="0" parTransId="{7BC8411B-D020-426E-9E31-FA0A54D1316A}" sibTransId="{53BDDC43-116D-4486-B494-C714EFDF5761}"/>
    <dgm:cxn modelId="{BEFAF18D-6DEC-4A24-9F7E-FE4CA32697BC}" type="presOf" srcId="{7522FB35-B121-4FCC-8D53-50208FE191A0}" destId="{1253F1E7-F269-42E8-B286-FDBAD60F97B4}" srcOrd="0" destOrd="0" presId="urn:microsoft.com/office/officeart/2005/8/layout/vList2"/>
    <dgm:cxn modelId="{0374EF93-F0F2-47F1-A417-69AE0B4AB213}" srcId="{815222AF-74BE-4A24-B121-CC2DF6253871}" destId="{7522FB35-B121-4FCC-8D53-50208FE191A0}" srcOrd="0" destOrd="0" parTransId="{C3719E37-2A10-4FFB-B491-34F1863EF648}" sibTransId="{52478D19-7AE7-4396-9037-F09B7A8F302A}"/>
    <dgm:cxn modelId="{2513A2AB-21E0-444A-969A-5C12FBF644BB}" srcId="{815222AF-74BE-4A24-B121-CC2DF6253871}" destId="{5F58F5B9-A3AA-4873-88B3-B4FBD85BFCE9}" srcOrd="1" destOrd="0" parTransId="{D0040DB6-906C-41C8-A0AD-D357D3312B73}" sibTransId="{F8DC92EF-8228-4CF3-8F35-9E258BE59389}"/>
    <dgm:cxn modelId="{F977F6F7-9CC0-495E-9343-B856667D2797}" srcId="{02797E4C-A5D2-4EA0-9E31-2DE202A6983F}" destId="{815222AF-74BE-4A24-B121-CC2DF6253871}" srcOrd="0" destOrd="0" parTransId="{B660AD16-8509-4F55-A238-8F35F7AE0EB5}" sibTransId="{F0F4E764-2DB7-471F-942A-DE1AEB3E14B0}"/>
    <dgm:cxn modelId="{EA8473D0-07A2-4960-ADE1-1F9FEE0A385D}" type="presParOf" srcId="{FB965B96-D921-4DB6-885F-E8686A25165B}" destId="{2B254D02-6D4E-4605-83B0-8663DA969C47}" srcOrd="0" destOrd="0" presId="urn:microsoft.com/office/officeart/2005/8/layout/vList2"/>
    <dgm:cxn modelId="{545EE8A0-46E9-426E-9093-DA3A4B26A2E4}" type="presParOf" srcId="{FB965B96-D921-4DB6-885F-E8686A25165B}" destId="{1253F1E7-F269-42E8-B286-FDBAD60F97B4}" srcOrd="1" destOrd="0" presId="urn:microsoft.com/office/officeart/2005/8/layout/vList2"/>
    <dgm:cxn modelId="{F64FF852-6573-4FBD-B307-2578B7E5D918}" type="presParOf" srcId="{FB965B96-D921-4DB6-885F-E8686A25165B}" destId="{CEC5A72F-5A1D-4E0A-83C4-CC408307047B}" srcOrd="2" destOrd="0" presId="urn:microsoft.com/office/officeart/2005/8/layout/vList2"/>
    <dgm:cxn modelId="{FA9AC333-4658-4328-9AAE-D4389EC2700D}" type="presParOf" srcId="{FB965B96-D921-4DB6-885F-E8686A25165B}" destId="{5B4A0FC2-898E-41D0-983A-EAD5F4C75D3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97E4C-A5D2-4EA0-9E31-2DE202A6983F}" type="doc">
      <dgm:prSet loTypeId="urn:microsoft.com/office/officeart/2005/8/layout/vList2" loCatId="list" qsTypeId="urn:microsoft.com/office/officeart/2005/8/quickstyle/simple5" qsCatId="simple" csTypeId="urn:microsoft.com/office/officeart/2005/8/colors/accent6_4" csCatId="accent6" phldr="1"/>
      <dgm:spPr/>
      <dgm:t>
        <a:bodyPr/>
        <a:lstStyle/>
        <a:p>
          <a:endParaRPr lang="fr-CM"/>
        </a:p>
      </dgm:t>
    </dgm:pt>
    <dgm:pt modelId="{815222AF-74BE-4A24-B121-CC2DF6253871}">
      <dgm:prSet custT="1"/>
      <dgm:spPr>
        <a:solidFill>
          <a:schemeClr val="accent6">
            <a:lumMod val="50000"/>
          </a:schemeClr>
        </a:solidFill>
      </dgm:spPr>
      <dgm:t>
        <a:bodyPr/>
        <a:lstStyle/>
        <a:p>
          <a:r>
            <a:rPr lang="fr-FR" sz="2000" dirty="0">
              <a:latin typeface="Viga" panose="020B0604020202020204" charset="0"/>
            </a:rPr>
            <a:t>Objectif principal</a:t>
          </a:r>
          <a:endParaRPr lang="fr-CM" sz="2000" dirty="0">
            <a:latin typeface="Viga" panose="020B0604020202020204" charset="0"/>
          </a:endParaRPr>
        </a:p>
      </dgm:t>
    </dgm:pt>
    <dgm:pt modelId="{B660AD16-8509-4F55-A238-8F35F7AE0EB5}" type="parTrans" cxnId="{F977F6F7-9CC0-495E-9343-B856667D2797}">
      <dgm:prSet/>
      <dgm:spPr/>
      <dgm:t>
        <a:bodyPr/>
        <a:lstStyle/>
        <a:p>
          <a:endParaRPr lang="fr-CM"/>
        </a:p>
      </dgm:t>
    </dgm:pt>
    <dgm:pt modelId="{F0F4E764-2DB7-471F-942A-DE1AEB3E14B0}" type="sibTrans" cxnId="{F977F6F7-9CC0-495E-9343-B856667D2797}">
      <dgm:prSet/>
      <dgm:spPr/>
      <dgm:t>
        <a:bodyPr/>
        <a:lstStyle/>
        <a:p>
          <a:endParaRPr lang="fr-CM"/>
        </a:p>
      </dgm:t>
    </dgm:pt>
    <dgm:pt modelId="{DC5857BC-F45E-484D-8C40-F1D247EAEFB3}">
      <dgm:prSet custT="1"/>
      <dgm:spPr>
        <a:solidFill>
          <a:schemeClr val="accent6">
            <a:lumMod val="75000"/>
          </a:schemeClr>
        </a:solidFill>
      </dgm:spPr>
      <dgm:t>
        <a:bodyPr/>
        <a:lstStyle/>
        <a:p>
          <a:r>
            <a:rPr lang="fr-FR" sz="2000" b="0" i="0" dirty="0">
              <a:latin typeface="Viga" panose="020B0604020202020204" charset="0"/>
            </a:rPr>
            <a:t>Objectifs Spécifiques</a:t>
          </a:r>
          <a:endParaRPr lang="fr-CM" sz="2000" dirty="0">
            <a:latin typeface="Viga" panose="020B0604020202020204" charset="0"/>
          </a:endParaRPr>
        </a:p>
      </dgm:t>
    </dgm:pt>
    <dgm:pt modelId="{2ECEC262-2501-463F-A6B2-5AB063FA239A}" type="parTrans" cxnId="{627A1400-EEEA-45BB-8CF3-169EABE6A4D2}">
      <dgm:prSet/>
      <dgm:spPr/>
      <dgm:t>
        <a:bodyPr/>
        <a:lstStyle/>
        <a:p>
          <a:endParaRPr lang="fr-CM"/>
        </a:p>
      </dgm:t>
    </dgm:pt>
    <dgm:pt modelId="{E8767324-6F80-465E-A90C-AC6B24475BDE}" type="sibTrans" cxnId="{627A1400-EEEA-45BB-8CF3-169EABE6A4D2}">
      <dgm:prSet/>
      <dgm:spPr/>
      <dgm:t>
        <a:bodyPr/>
        <a:lstStyle/>
        <a:p>
          <a:endParaRPr lang="fr-CM"/>
        </a:p>
      </dgm:t>
    </dgm:pt>
    <dgm:pt modelId="{7522FB35-B121-4FCC-8D53-50208FE191A0}">
      <dgm:prSet custT="1"/>
      <dgm:spPr/>
      <dgm:t>
        <a:bodyPr/>
        <a:lstStyle/>
        <a:p>
          <a:r>
            <a:rPr lang="fr-FR" sz="1600" dirty="0">
              <a:latin typeface="Viga" panose="020B0604020202020204" charset="0"/>
            </a:rPr>
            <a:t>Augmenter le niveau de sécurité de l’entreprise IP-TELRA en proposant une architecture distribuée de détection et de prévention d’intrusions</a:t>
          </a:r>
          <a:endParaRPr lang="fr-CM" sz="1600" dirty="0">
            <a:latin typeface="Viga" panose="020B0604020202020204" charset="0"/>
          </a:endParaRPr>
        </a:p>
      </dgm:t>
    </dgm:pt>
    <dgm:pt modelId="{C3719E37-2A10-4FFB-B491-34F1863EF648}" type="parTrans" cxnId="{0374EF93-F0F2-47F1-A417-69AE0B4AB213}">
      <dgm:prSet/>
      <dgm:spPr/>
      <dgm:t>
        <a:bodyPr/>
        <a:lstStyle/>
        <a:p>
          <a:endParaRPr lang="fr-CM"/>
        </a:p>
      </dgm:t>
    </dgm:pt>
    <dgm:pt modelId="{52478D19-7AE7-4396-9037-F09B7A8F302A}" type="sibTrans" cxnId="{0374EF93-F0F2-47F1-A417-69AE0B4AB213}">
      <dgm:prSet/>
      <dgm:spPr/>
      <dgm:t>
        <a:bodyPr/>
        <a:lstStyle/>
        <a:p>
          <a:endParaRPr lang="fr-CM"/>
        </a:p>
      </dgm:t>
    </dgm:pt>
    <dgm:pt modelId="{9227DFB5-A49C-4384-8E5B-04D343AACF9A}">
      <dgm:prSet custT="1"/>
      <dgm:spPr/>
      <dgm:t>
        <a:bodyPr/>
        <a:lstStyle/>
        <a:p>
          <a:r>
            <a:rPr lang="fr-FR" sz="1600" dirty="0">
              <a:latin typeface="Viga" panose="020B0604020202020204" charset="0"/>
            </a:rPr>
            <a:t>Faire une étude comparative des Systèmes existant</a:t>
          </a:r>
          <a:endParaRPr lang="fr-CM" sz="1600" dirty="0">
            <a:latin typeface="Viga" panose="020B0604020202020204" charset="0"/>
          </a:endParaRPr>
        </a:p>
      </dgm:t>
    </dgm:pt>
    <dgm:pt modelId="{F8A285E3-C3A3-42DA-81E5-2F5F28E370B0}" type="parTrans" cxnId="{880A433E-888A-4A02-9587-D88ACDC88FBE}">
      <dgm:prSet/>
      <dgm:spPr/>
      <dgm:t>
        <a:bodyPr/>
        <a:lstStyle/>
        <a:p>
          <a:endParaRPr lang="fr-CM"/>
        </a:p>
      </dgm:t>
    </dgm:pt>
    <dgm:pt modelId="{FC73847A-5F21-4CFE-A82B-8863233A0BFC}" type="sibTrans" cxnId="{880A433E-888A-4A02-9587-D88ACDC88FBE}">
      <dgm:prSet/>
      <dgm:spPr/>
      <dgm:t>
        <a:bodyPr/>
        <a:lstStyle/>
        <a:p>
          <a:endParaRPr lang="fr-CM"/>
        </a:p>
      </dgm:t>
    </dgm:pt>
    <dgm:pt modelId="{954E6C12-28AB-4B9A-8E5E-207F611E2E0B}">
      <dgm:prSet custT="1"/>
      <dgm:spPr/>
      <dgm:t>
        <a:bodyPr/>
        <a:lstStyle/>
        <a:p>
          <a:r>
            <a:rPr lang="fr-FR" sz="1600" dirty="0">
              <a:latin typeface="Viga" panose="020B0604020202020204" charset="0"/>
            </a:rPr>
            <a:t>Installer les outils nécessaire</a:t>
          </a:r>
          <a:endParaRPr lang="fr-CM" sz="1600" dirty="0">
            <a:latin typeface="Viga" panose="020B0604020202020204" charset="0"/>
          </a:endParaRPr>
        </a:p>
      </dgm:t>
    </dgm:pt>
    <dgm:pt modelId="{7BC8411B-D020-426E-9E31-FA0A54D1316A}" type="parTrans" cxnId="{D818FF7B-2A67-42D1-A989-5438E0745C59}">
      <dgm:prSet/>
      <dgm:spPr/>
      <dgm:t>
        <a:bodyPr/>
        <a:lstStyle/>
        <a:p>
          <a:endParaRPr lang="fr-CM"/>
        </a:p>
      </dgm:t>
    </dgm:pt>
    <dgm:pt modelId="{53BDDC43-116D-4486-B494-C714EFDF5761}" type="sibTrans" cxnId="{D818FF7B-2A67-42D1-A989-5438E0745C59}">
      <dgm:prSet/>
      <dgm:spPr/>
      <dgm:t>
        <a:bodyPr/>
        <a:lstStyle/>
        <a:p>
          <a:endParaRPr lang="fr-CM"/>
        </a:p>
      </dgm:t>
    </dgm:pt>
    <dgm:pt modelId="{B47EC955-B26A-4060-B50E-0D7FF9D666DC}">
      <dgm:prSet custT="1"/>
      <dgm:spPr/>
      <dgm:t>
        <a:bodyPr/>
        <a:lstStyle/>
        <a:p>
          <a:r>
            <a:rPr lang="fr-FR" sz="1600" dirty="0">
              <a:latin typeface="Viga" panose="020B0604020202020204" charset="0"/>
            </a:rPr>
            <a:t>Configurer notre solution</a:t>
          </a:r>
          <a:endParaRPr lang="fr-CM" sz="1600" dirty="0">
            <a:latin typeface="Viga" panose="020B0604020202020204" charset="0"/>
          </a:endParaRPr>
        </a:p>
      </dgm:t>
    </dgm:pt>
    <dgm:pt modelId="{A91A0744-954C-490E-B8CE-7E19F3FE128E}" type="parTrans" cxnId="{18DF9C9D-6D96-4B3B-BBD7-AC7ED1159746}">
      <dgm:prSet/>
      <dgm:spPr/>
      <dgm:t>
        <a:bodyPr/>
        <a:lstStyle/>
        <a:p>
          <a:endParaRPr lang="fr-CM"/>
        </a:p>
      </dgm:t>
    </dgm:pt>
    <dgm:pt modelId="{C721DE29-AD97-4458-9C10-B25F387BEEE3}" type="sibTrans" cxnId="{18DF9C9D-6D96-4B3B-BBD7-AC7ED1159746}">
      <dgm:prSet/>
      <dgm:spPr/>
      <dgm:t>
        <a:bodyPr/>
        <a:lstStyle/>
        <a:p>
          <a:endParaRPr lang="fr-CM"/>
        </a:p>
      </dgm:t>
    </dgm:pt>
    <dgm:pt modelId="{6514A7C6-2EE3-4CBF-A192-ED9094D3C90C}">
      <dgm:prSet custT="1"/>
      <dgm:spPr/>
      <dgm:t>
        <a:bodyPr/>
        <a:lstStyle/>
        <a:p>
          <a:r>
            <a:rPr lang="fr-FR" sz="1600" dirty="0">
              <a:latin typeface="Viga" panose="020B0604020202020204" charset="0"/>
            </a:rPr>
            <a:t>Tester la solution</a:t>
          </a:r>
          <a:endParaRPr lang="fr-CM" sz="1600" dirty="0">
            <a:latin typeface="Viga" panose="020B0604020202020204" charset="0"/>
          </a:endParaRPr>
        </a:p>
      </dgm:t>
    </dgm:pt>
    <dgm:pt modelId="{C6F78587-9D00-4D23-ACB9-3D02A857133D}" type="parTrans" cxnId="{6F84FB89-3BCF-4326-9D19-44CDBB653000}">
      <dgm:prSet/>
      <dgm:spPr/>
      <dgm:t>
        <a:bodyPr/>
        <a:lstStyle/>
        <a:p>
          <a:endParaRPr lang="fr-CM"/>
        </a:p>
      </dgm:t>
    </dgm:pt>
    <dgm:pt modelId="{CBA88F4B-A2BC-4D86-907A-51AF95CE7EDC}" type="sibTrans" cxnId="{6F84FB89-3BCF-4326-9D19-44CDBB653000}">
      <dgm:prSet/>
      <dgm:spPr/>
      <dgm:t>
        <a:bodyPr/>
        <a:lstStyle/>
        <a:p>
          <a:endParaRPr lang="fr-CM"/>
        </a:p>
      </dgm:t>
    </dgm:pt>
    <dgm:pt modelId="{FB965B96-D921-4DB6-885F-E8686A25165B}" type="pres">
      <dgm:prSet presAssocID="{02797E4C-A5D2-4EA0-9E31-2DE202A6983F}" presName="linear" presStyleCnt="0">
        <dgm:presLayoutVars>
          <dgm:animLvl val="lvl"/>
          <dgm:resizeHandles val="exact"/>
        </dgm:presLayoutVars>
      </dgm:prSet>
      <dgm:spPr/>
    </dgm:pt>
    <dgm:pt modelId="{2B254D02-6D4E-4605-83B0-8663DA969C47}" type="pres">
      <dgm:prSet presAssocID="{815222AF-74BE-4A24-B121-CC2DF6253871}" presName="parentText" presStyleLbl="node1" presStyleIdx="0" presStyleCnt="2" custScaleY="35164" custLinFactNeighborX="538" custLinFactNeighborY="-1313">
        <dgm:presLayoutVars>
          <dgm:chMax val="0"/>
          <dgm:bulletEnabled val="1"/>
        </dgm:presLayoutVars>
      </dgm:prSet>
      <dgm:spPr/>
    </dgm:pt>
    <dgm:pt modelId="{1253F1E7-F269-42E8-B286-FDBAD60F97B4}" type="pres">
      <dgm:prSet presAssocID="{815222AF-74BE-4A24-B121-CC2DF6253871}" presName="childText" presStyleLbl="revTx" presStyleIdx="0" presStyleCnt="2" custLinFactNeighborX="576" custLinFactNeighborY="12002">
        <dgm:presLayoutVars>
          <dgm:bulletEnabled val="1"/>
        </dgm:presLayoutVars>
      </dgm:prSet>
      <dgm:spPr/>
    </dgm:pt>
    <dgm:pt modelId="{CEC5A72F-5A1D-4E0A-83C4-CC408307047B}" type="pres">
      <dgm:prSet presAssocID="{DC5857BC-F45E-484D-8C40-F1D247EAEFB3}" presName="parentText" presStyleLbl="node1" presStyleIdx="1" presStyleCnt="2" custScaleY="37104" custLinFactNeighborX="110" custLinFactNeighborY="776">
        <dgm:presLayoutVars>
          <dgm:chMax val="0"/>
          <dgm:bulletEnabled val="1"/>
        </dgm:presLayoutVars>
      </dgm:prSet>
      <dgm:spPr/>
    </dgm:pt>
    <dgm:pt modelId="{5B4A0FC2-898E-41D0-983A-EAD5F4C75D3F}" type="pres">
      <dgm:prSet presAssocID="{DC5857BC-F45E-484D-8C40-F1D247EAEFB3}" presName="childText" presStyleLbl="revTx" presStyleIdx="1" presStyleCnt="2" custLinFactNeighborX="991" custLinFactNeighborY="60663">
        <dgm:presLayoutVars>
          <dgm:bulletEnabled val="1"/>
        </dgm:presLayoutVars>
      </dgm:prSet>
      <dgm:spPr/>
    </dgm:pt>
  </dgm:ptLst>
  <dgm:cxnLst>
    <dgm:cxn modelId="{627A1400-EEEA-45BB-8CF3-169EABE6A4D2}" srcId="{02797E4C-A5D2-4EA0-9E31-2DE202A6983F}" destId="{DC5857BC-F45E-484D-8C40-F1D247EAEFB3}" srcOrd="1" destOrd="0" parTransId="{2ECEC262-2501-463F-A6B2-5AB063FA239A}" sibTransId="{E8767324-6F80-465E-A90C-AC6B24475BDE}"/>
    <dgm:cxn modelId="{D116960A-2B69-4313-9F48-7108C7A7E314}" type="presOf" srcId="{02797E4C-A5D2-4EA0-9E31-2DE202A6983F}" destId="{FB965B96-D921-4DB6-885F-E8686A25165B}" srcOrd="0" destOrd="0" presId="urn:microsoft.com/office/officeart/2005/8/layout/vList2"/>
    <dgm:cxn modelId="{D5955111-76B6-47DE-B40C-288102F3FC91}" type="presOf" srcId="{DC5857BC-F45E-484D-8C40-F1D247EAEFB3}" destId="{CEC5A72F-5A1D-4E0A-83C4-CC408307047B}" srcOrd="0" destOrd="0" presId="urn:microsoft.com/office/officeart/2005/8/layout/vList2"/>
    <dgm:cxn modelId="{9526761F-5D59-417C-AC5E-6DDF986D2C40}" type="presOf" srcId="{6514A7C6-2EE3-4CBF-A192-ED9094D3C90C}" destId="{5B4A0FC2-898E-41D0-983A-EAD5F4C75D3F}" srcOrd="0" destOrd="3" presId="urn:microsoft.com/office/officeart/2005/8/layout/vList2"/>
    <dgm:cxn modelId="{ABADEC22-F7CE-4862-871D-F13B79963395}" type="presOf" srcId="{B47EC955-B26A-4060-B50E-0D7FF9D666DC}" destId="{5B4A0FC2-898E-41D0-983A-EAD5F4C75D3F}" srcOrd="0" destOrd="2" presId="urn:microsoft.com/office/officeart/2005/8/layout/vList2"/>
    <dgm:cxn modelId="{880A433E-888A-4A02-9587-D88ACDC88FBE}" srcId="{DC5857BC-F45E-484D-8C40-F1D247EAEFB3}" destId="{9227DFB5-A49C-4384-8E5B-04D343AACF9A}" srcOrd="0" destOrd="0" parTransId="{F8A285E3-C3A3-42DA-81E5-2F5F28E370B0}" sibTransId="{FC73847A-5F21-4CFE-A82B-8863233A0BFC}"/>
    <dgm:cxn modelId="{7ECF3A5D-8F14-483C-B1D3-E64693714F6B}" type="presOf" srcId="{954E6C12-28AB-4B9A-8E5E-207F611E2E0B}" destId="{5B4A0FC2-898E-41D0-983A-EAD5F4C75D3F}" srcOrd="0" destOrd="1" presId="urn:microsoft.com/office/officeart/2005/8/layout/vList2"/>
    <dgm:cxn modelId="{1C9D9B72-589F-41AD-8DD6-781D6766922B}" type="presOf" srcId="{9227DFB5-A49C-4384-8E5B-04D343AACF9A}" destId="{5B4A0FC2-898E-41D0-983A-EAD5F4C75D3F}" srcOrd="0" destOrd="0" presId="urn:microsoft.com/office/officeart/2005/8/layout/vList2"/>
    <dgm:cxn modelId="{C3000F59-BE25-45B8-99C8-845E4A8C1DF1}" type="presOf" srcId="{815222AF-74BE-4A24-B121-CC2DF6253871}" destId="{2B254D02-6D4E-4605-83B0-8663DA969C47}" srcOrd="0" destOrd="0" presId="urn:microsoft.com/office/officeart/2005/8/layout/vList2"/>
    <dgm:cxn modelId="{D818FF7B-2A67-42D1-A989-5438E0745C59}" srcId="{DC5857BC-F45E-484D-8C40-F1D247EAEFB3}" destId="{954E6C12-28AB-4B9A-8E5E-207F611E2E0B}" srcOrd="1" destOrd="0" parTransId="{7BC8411B-D020-426E-9E31-FA0A54D1316A}" sibTransId="{53BDDC43-116D-4486-B494-C714EFDF5761}"/>
    <dgm:cxn modelId="{6F84FB89-3BCF-4326-9D19-44CDBB653000}" srcId="{DC5857BC-F45E-484D-8C40-F1D247EAEFB3}" destId="{6514A7C6-2EE3-4CBF-A192-ED9094D3C90C}" srcOrd="3" destOrd="0" parTransId="{C6F78587-9D00-4D23-ACB9-3D02A857133D}" sibTransId="{CBA88F4B-A2BC-4D86-907A-51AF95CE7EDC}"/>
    <dgm:cxn modelId="{BEFAF18D-6DEC-4A24-9F7E-FE4CA32697BC}" type="presOf" srcId="{7522FB35-B121-4FCC-8D53-50208FE191A0}" destId="{1253F1E7-F269-42E8-B286-FDBAD60F97B4}" srcOrd="0" destOrd="0" presId="urn:microsoft.com/office/officeart/2005/8/layout/vList2"/>
    <dgm:cxn modelId="{0374EF93-F0F2-47F1-A417-69AE0B4AB213}" srcId="{815222AF-74BE-4A24-B121-CC2DF6253871}" destId="{7522FB35-B121-4FCC-8D53-50208FE191A0}" srcOrd="0" destOrd="0" parTransId="{C3719E37-2A10-4FFB-B491-34F1863EF648}" sibTransId="{52478D19-7AE7-4396-9037-F09B7A8F302A}"/>
    <dgm:cxn modelId="{18DF9C9D-6D96-4B3B-BBD7-AC7ED1159746}" srcId="{DC5857BC-F45E-484D-8C40-F1D247EAEFB3}" destId="{B47EC955-B26A-4060-B50E-0D7FF9D666DC}" srcOrd="2" destOrd="0" parTransId="{A91A0744-954C-490E-B8CE-7E19F3FE128E}" sibTransId="{C721DE29-AD97-4458-9C10-B25F387BEEE3}"/>
    <dgm:cxn modelId="{F977F6F7-9CC0-495E-9343-B856667D2797}" srcId="{02797E4C-A5D2-4EA0-9E31-2DE202A6983F}" destId="{815222AF-74BE-4A24-B121-CC2DF6253871}" srcOrd="0" destOrd="0" parTransId="{B660AD16-8509-4F55-A238-8F35F7AE0EB5}" sibTransId="{F0F4E764-2DB7-471F-942A-DE1AEB3E14B0}"/>
    <dgm:cxn modelId="{EA8473D0-07A2-4960-ADE1-1F9FEE0A385D}" type="presParOf" srcId="{FB965B96-D921-4DB6-885F-E8686A25165B}" destId="{2B254D02-6D4E-4605-83B0-8663DA969C47}" srcOrd="0" destOrd="0" presId="urn:microsoft.com/office/officeart/2005/8/layout/vList2"/>
    <dgm:cxn modelId="{545EE8A0-46E9-426E-9093-DA3A4B26A2E4}" type="presParOf" srcId="{FB965B96-D921-4DB6-885F-E8686A25165B}" destId="{1253F1E7-F269-42E8-B286-FDBAD60F97B4}" srcOrd="1" destOrd="0" presId="urn:microsoft.com/office/officeart/2005/8/layout/vList2"/>
    <dgm:cxn modelId="{F64FF852-6573-4FBD-B307-2578B7E5D918}" type="presParOf" srcId="{FB965B96-D921-4DB6-885F-E8686A25165B}" destId="{CEC5A72F-5A1D-4E0A-83C4-CC408307047B}" srcOrd="2" destOrd="0" presId="urn:microsoft.com/office/officeart/2005/8/layout/vList2"/>
    <dgm:cxn modelId="{FA9AC333-4658-4328-9AAE-D4389EC2700D}" type="presParOf" srcId="{FB965B96-D921-4DB6-885F-E8686A25165B}" destId="{5B4A0FC2-898E-41D0-983A-EAD5F4C75D3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961B35-690D-4025-8B3B-66ECF1E6AD9C}"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fr-CM"/>
        </a:p>
      </dgm:t>
    </dgm:pt>
    <dgm:pt modelId="{86F71AFF-CF50-40B0-B285-1D23EF58C8F9}">
      <dgm:prSet phldrT="[Texte]" custT="1"/>
      <dgm:spPr/>
      <dgm:t>
        <a:bodyPr/>
        <a:lstStyle/>
        <a:p>
          <a:r>
            <a:rPr lang="fr-FR" sz="1200" b="0" dirty="0">
              <a:latin typeface="DM Sans" panose="020B0604020202020204" charset="0"/>
            </a:rPr>
            <a:t>I</a:t>
          </a:r>
          <a:endParaRPr lang="fr-CM" sz="1200" b="0" dirty="0">
            <a:latin typeface="DM Sans" panose="020B0604020202020204" charset="0"/>
          </a:endParaRPr>
        </a:p>
      </dgm:t>
    </dgm:pt>
    <dgm:pt modelId="{DB9AE3AA-C8E0-4A89-8BAC-D299F17E9D8C}" type="parTrans" cxnId="{7F778C7C-5B71-4FA9-ACE0-063D4D3B8686}">
      <dgm:prSet/>
      <dgm:spPr/>
      <dgm:t>
        <a:bodyPr/>
        <a:lstStyle/>
        <a:p>
          <a:endParaRPr lang="fr-CM"/>
        </a:p>
      </dgm:t>
    </dgm:pt>
    <dgm:pt modelId="{DE094A1F-F130-4E54-BAFA-215D55B2308A}" type="sibTrans" cxnId="{7F778C7C-5B71-4FA9-ACE0-063D4D3B8686}">
      <dgm:prSet/>
      <dgm:spPr/>
      <dgm:t>
        <a:bodyPr/>
        <a:lstStyle/>
        <a:p>
          <a:endParaRPr lang="fr-CM"/>
        </a:p>
      </dgm:t>
    </dgm:pt>
    <dgm:pt modelId="{C2E624A0-BA88-4824-B1B4-876D33D5D068}">
      <dgm:prSet phldrT="[Texte]" custT="1"/>
      <dgm:spPr/>
      <dgm:t>
        <a:bodyPr/>
        <a:lstStyle/>
        <a:p>
          <a:r>
            <a:rPr lang="fr-FR" sz="1200" b="0" dirty="0">
              <a:latin typeface="DM Sans" panose="020B0604020202020204" charset="0"/>
            </a:rPr>
            <a:t>Ma compagnie est trop petite pour être ciblée par des hackers.</a:t>
          </a:r>
          <a:endParaRPr lang="fr-CM" sz="1200" b="0" dirty="0">
            <a:latin typeface="DM Sans" panose="020B0604020202020204" charset="0"/>
          </a:endParaRPr>
        </a:p>
      </dgm:t>
    </dgm:pt>
    <dgm:pt modelId="{B19D0F79-9CB8-415C-BDBD-CB1257B7702D}" type="parTrans" cxnId="{AF827A3A-E56D-4733-B16E-07642D6D6B5C}">
      <dgm:prSet/>
      <dgm:spPr/>
      <dgm:t>
        <a:bodyPr/>
        <a:lstStyle/>
        <a:p>
          <a:endParaRPr lang="fr-CM"/>
        </a:p>
      </dgm:t>
    </dgm:pt>
    <dgm:pt modelId="{1CEE0802-B384-4E90-B7B2-699F760A0A99}" type="sibTrans" cxnId="{AF827A3A-E56D-4733-B16E-07642D6D6B5C}">
      <dgm:prSet/>
      <dgm:spPr/>
      <dgm:t>
        <a:bodyPr/>
        <a:lstStyle/>
        <a:p>
          <a:endParaRPr lang="fr-CM"/>
        </a:p>
      </dgm:t>
    </dgm:pt>
    <dgm:pt modelId="{69027A5B-0F35-4EF1-960A-02A2D8C1A2C1}">
      <dgm:prSet phldrT="[Texte]" custT="1"/>
      <dgm:spPr/>
      <dgm:t>
        <a:bodyPr/>
        <a:lstStyle/>
        <a:p>
          <a:r>
            <a:rPr lang="fr-FR" sz="1200" b="0" dirty="0">
              <a:latin typeface="DM Sans" panose="020B0604020202020204" charset="0"/>
            </a:rPr>
            <a:t>II</a:t>
          </a:r>
          <a:endParaRPr lang="fr-CM" sz="1200" b="0" dirty="0">
            <a:latin typeface="DM Sans" panose="020B0604020202020204" charset="0"/>
          </a:endParaRPr>
        </a:p>
      </dgm:t>
    </dgm:pt>
    <dgm:pt modelId="{8555A718-1AC1-44A6-8FD9-9DA5DB040309}" type="parTrans" cxnId="{0A7F944C-FA9F-425C-9CA6-B528398B7507}">
      <dgm:prSet/>
      <dgm:spPr/>
      <dgm:t>
        <a:bodyPr/>
        <a:lstStyle/>
        <a:p>
          <a:endParaRPr lang="fr-CM"/>
        </a:p>
      </dgm:t>
    </dgm:pt>
    <dgm:pt modelId="{734E9D73-F123-4C20-9669-B75F4B8D1A08}" type="sibTrans" cxnId="{0A7F944C-FA9F-425C-9CA6-B528398B7507}">
      <dgm:prSet/>
      <dgm:spPr/>
      <dgm:t>
        <a:bodyPr/>
        <a:lstStyle/>
        <a:p>
          <a:endParaRPr lang="fr-CM"/>
        </a:p>
      </dgm:t>
    </dgm:pt>
    <dgm:pt modelId="{730E294F-0624-47EE-B344-70363212C2B1}">
      <dgm:prSet phldrT="[Texte]" custT="1"/>
      <dgm:spPr/>
      <dgm:t>
        <a:bodyPr/>
        <a:lstStyle/>
        <a:p>
          <a:r>
            <a:rPr lang="fr-FR" sz="1200" b="0" dirty="0">
              <a:latin typeface="DM Sans" panose="020B0604020202020204" charset="0"/>
            </a:rPr>
            <a:t>J'ai déjà un pare-feu, un antivirus, et une solution de sauvegarde. Ai-je vraiment besoin de plus ?</a:t>
          </a:r>
          <a:endParaRPr lang="fr-CM" sz="1200" b="0" dirty="0">
            <a:latin typeface="DM Sans" panose="020B0604020202020204" charset="0"/>
          </a:endParaRPr>
        </a:p>
      </dgm:t>
    </dgm:pt>
    <dgm:pt modelId="{91C707F1-33C4-47BC-AED4-B00C8C9C9E52}" type="parTrans" cxnId="{7F2C9D02-6DD9-421A-99F2-B333C0547211}">
      <dgm:prSet/>
      <dgm:spPr/>
      <dgm:t>
        <a:bodyPr/>
        <a:lstStyle/>
        <a:p>
          <a:endParaRPr lang="fr-CM"/>
        </a:p>
      </dgm:t>
    </dgm:pt>
    <dgm:pt modelId="{5A262618-F7F9-4DBE-AF93-8AE2A8BADF77}" type="sibTrans" cxnId="{7F2C9D02-6DD9-421A-99F2-B333C0547211}">
      <dgm:prSet/>
      <dgm:spPr/>
      <dgm:t>
        <a:bodyPr/>
        <a:lstStyle/>
        <a:p>
          <a:endParaRPr lang="fr-CM"/>
        </a:p>
      </dgm:t>
    </dgm:pt>
    <dgm:pt modelId="{FD9925DF-3D31-41F4-A34A-AD3DADBD98FA}">
      <dgm:prSet phldrT="[Texte]" custT="1"/>
      <dgm:spPr/>
      <dgm:t>
        <a:bodyPr/>
        <a:lstStyle/>
        <a:p>
          <a:r>
            <a:rPr lang="fr-FR" sz="1200" b="0" dirty="0">
              <a:latin typeface="DM Sans" panose="020B0604020202020204" charset="0"/>
            </a:rPr>
            <a:t>III</a:t>
          </a:r>
        </a:p>
      </dgm:t>
    </dgm:pt>
    <dgm:pt modelId="{C7518FC5-B92A-4D6B-8353-213FF8849445}" type="parTrans" cxnId="{D4601F61-F6E6-4472-B464-793098E9FB6A}">
      <dgm:prSet/>
      <dgm:spPr/>
      <dgm:t>
        <a:bodyPr/>
        <a:lstStyle/>
        <a:p>
          <a:endParaRPr lang="fr-CM"/>
        </a:p>
      </dgm:t>
    </dgm:pt>
    <dgm:pt modelId="{3E6F8E64-922E-4E07-9044-8390691F83EE}" type="sibTrans" cxnId="{D4601F61-F6E6-4472-B464-793098E9FB6A}">
      <dgm:prSet/>
      <dgm:spPr/>
      <dgm:t>
        <a:bodyPr/>
        <a:lstStyle/>
        <a:p>
          <a:endParaRPr lang="fr-CM"/>
        </a:p>
      </dgm:t>
    </dgm:pt>
    <dgm:pt modelId="{F078BC28-E762-4B0A-A805-63D61BECCDC4}">
      <dgm:prSet phldrT="[Texte]" custT="1"/>
      <dgm:spPr/>
      <dgm:t>
        <a:bodyPr/>
        <a:lstStyle/>
        <a:p>
          <a:pPr>
            <a:buClr>
              <a:srgbClr val="000000"/>
            </a:buClr>
            <a:buSzPts val="1200"/>
            <a:buFont typeface="Arial" panose="020B0604020202020204" pitchFamily="34" charset="0"/>
            <a:buChar char="•"/>
          </a:pPr>
          <a:r>
            <a:rPr lang="fr-FR" sz="1200" b="0" u="none" dirty="0">
              <a:uFillTx/>
              <a:latin typeface="DM Sans" panose="020B0604020202020204" charset="0"/>
            </a:rPr>
            <a:t>Pourquoi un criminel voudrait-il mes données ? Elles ne sont pas si précieuses !</a:t>
          </a:r>
          <a:endParaRPr lang="fr-CM" sz="1200" b="0" dirty="0">
            <a:latin typeface="DM Sans" panose="020B0604020202020204" charset="0"/>
          </a:endParaRPr>
        </a:p>
      </dgm:t>
    </dgm:pt>
    <dgm:pt modelId="{A2057EED-B5AC-4B6A-A555-217DB304CC13}" type="parTrans" cxnId="{E0686734-E2F4-40B6-A867-3D36EAC9197A}">
      <dgm:prSet/>
      <dgm:spPr/>
      <dgm:t>
        <a:bodyPr/>
        <a:lstStyle/>
        <a:p>
          <a:endParaRPr lang="fr-CM"/>
        </a:p>
      </dgm:t>
    </dgm:pt>
    <dgm:pt modelId="{668A7E47-21E3-47C1-9113-D778E785F287}" type="sibTrans" cxnId="{E0686734-E2F4-40B6-A867-3D36EAC9197A}">
      <dgm:prSet/>
      <dgm:spPr/>
      <dgm:t>
        <a:bodyPr/>
        <a:lstStyle/>
        <a:p>
          <a:endParaRPr lang="fr-CM"/>
        </a:p>
      </dgm:t>
    </dgm:pt>
    <dgm:pt modelId="{ABF7B038-F383-4CE3-B23D-9F09FE47E345}">
      <dgm:prSet phldrT="[Texte]" custT="1"/>
      <dgm:spPr/>
      <dgm:t>
        <a:bodyPr/>
        <a:lstStyle/>
        <a:p>
          <a:r>
            <a:rPr lang="fr-FR" sz="1200" b="0" dirty="0">
              <a:latin typeface="DM Sans" panose="020B0604020202020204" charset="0"/>
            </a:rPr>
            <a:t>IV</a:t>
          </a:r>
          <a:endParaRPr lang="fr-CM" sz="1200" b="0" dirty="0">
            <a:latin typeface="DM Sans" panose="020B0604020202020204" charset="0"/>
          </a:endParaRPr>
        </a:p>
      </dgm:t>
    </dgm:pt>
    <dgm:pt modelId="{FAAE47D0-CCD4-4087-8C92-2D33103D8B41}" type="parTrans" cxnId="{150A6D53-C884-4985-91CB-7A16BF9EF572}">
      <dgm:prSet/>
      <dgm:spPr/>
      <dgm:t>
        <a:bodyPr/>
        <a:lstStyle/>
        <a:p>
          <a:endParaRPr lang="fr-CM"/>
        </a:p>
      </dgm:t>
    </dgm:pt>
    <dgm:pt modelId="{772D0958-C0AB-4B4F-A95D-47F0D155CA59}" type="sibTrans" cxnId="{150A6D53-C884-4985-91CB-7A16BF9EF572}">
      <dgm:prSet/>
      <dgm:spPr/>
      <dgm:t>
        <a:bodyPr/>
        <a:lstStyle/>
        <a:p>
          <a:endParaRPr lang="fr-CM"/>
        </a:p>
      </dgm:t>
    </dgm:pt>
    <dgm:pt modelId="{827DF721-7F17-49FE-81EA-0DAA369B2FF7}">
      <dgm:prSet phldrT="[Texte]" custT="1"/>
      <dgm:spPr/>
      <dgm:t>
        <a:bodyPr/>
        <a:lstStyle/>
        <a:p>
          <a:r>
            <a:rPr lang="fr-FR" sz="1200" b="0" dirty="0">
              <a:latin typeface="DM Sans" panose="020B0604020202020204" charset="0"/>
            </a:rPr>
            <a:t>V</a:t>
          </a:r>
          <a:endParaRPr lang="fr-CM" sz="1200" b="0" dirty="0">
            <a:latin typeface="DM Sans" panose="020B0604020202020204" charset="0"/>
          </a:endParaRPr>
        </a:p>
      </dgm:t>
    </dgm:pt>
    <dgm:pt modelId="{5D9AF525-FC6A-47E0-9DE6-FDD2DCA8623F}" type="parTrans" cxnId="{950030B3-81D9-4E2B-AD16-0B45888B30D7}">
      <dgm:prSet/>
      <dgm:spPr/>
      <dgm:t>
        <a:bodyPr/>
        <a:lstStyle/>
        <a:p>
          <a:endParaRPr lang="fr-CM"/>
        </a:p>
      </dgm:t>
    </dgm:pt>
    <dgm:pt modelId="{452374E5-A9A4-4746-93B7-7A8157E49375}" type="sibTrans" cxnId="{950030B3-81D9-4E2B-AD16-0B45888B30D7}">
      <dgm:prSet/>
      <dgm:spPr/>
      <dgm:t>
        <a:bodyPr/>
        <a:lstStyle/>
        <a:p>
          <a:endParaRPr lang="fr-CM"/>
        </a:p>
      </dgm:t>
    </dgm:pt>
    <dgm:pt modelId="{5622F33D-B545-4A1B-9CD1-3730F26F42A9}">
      <dgm:prSet phldrT="[Texte]" custT="1"/>
      <dgm:spPr/>
      <dgm:t>
        <a:bodyPr/>
        <a:lstStyle/>
        <a:p>
          <a:r>
            <a:rPr lang="fr-FR" sz="1200" b="0" dirty="0">
              <a:latin typeface="DM Sans" panose="020B0604020202020204" charset="0"/>
            </a:rPr>
            <a:t>Je suis déjà couvert avec mon contrat de services gérés.</a:t>
          </a:r>
          <a:endParaRPr lang="fr-CM" sz="1200" b="0" dirty="0">
            <a:latin typeface="DM Sans" panose="020B0604020202020204" charset="0"/>
          </a:endParaRPr>
        </a:p>
      </dgm:t>
    </dgm:pt>
    <dgm:pt modelId="{9F67412C-5027-4ABC-A201-F8CBC3B7D21E}" type="parTrans" cxnId="{28003ED0-E54E-42C3-B2CA-4BFDAD25C2F9}">
      <dgm:prSet/>
      <dgm:spPr/>
      <dgm:t>
        <a:bodyPr/>
        <a:lstStyle/>
        <a:p>
          <a:endParaRPr lang="fr-CM"/>
        </a:p>
      </dgm:t>
    </dgm:pt>
    <dgm:pt modelId="{A321DB3B-7494-48CE-AD75-CDFA27490AB0}" type="sibTrans" cxnId="{28003ED0-E54E-42C3-B2CA-4BFDAD25C2F9}">
      <dgm:prSet/>
      <dgm:spPr/>
      <dgm:t>
        <a:bodyPr/>
        <a:lstStyle/>
        <a:p>
          <a:endParaRPr lang="fr-CM"/>
        </a:p>
      </dgm:t>
    </dgm:pt>
    <dgm:pt modelId="{66C381FF-3673-4778-948C-0B5D5A5D2215}">
      <dgm:prSet phldrT="[Texte]" custT="1"/>
      <dgm:spPr/>
      <dgm:t>
        <a:bodyPr/>
        <a:lstStyle/>
        <a:p>
          <a:r>
            <a:rPr lang="fr-FR" sz="1200" b="0" dirty="0">
              <a:latin typeface="DM Sans" panose="020B0604020202020204" charset="0"/>
            </a:rPr>
            <a:t>Je suis couvert par ma cyber assurance.</a:t>
          </a:r>
          <a:endParaRPr lang="fr-CM" sz="1200" b="0" dirty="0">
            <a:latin typeface="DM Sans" panose="020B0604020202020204" charset="0"/>
          </a:endParaRPr>
        </a:p>
      </dgm:t>
    </dgm:pt>
    <dgm:pt modelId="{17CAC261-BF82-432C-A166-A832A8A7484E}" type="parTrans" cxnId="{E69A1424-055B-419F-8844-4E489A35B11A}">
      <dgm:prSet/>
      <dgm:spPr/>
      <dgm:t>
        <a:bodyPr/>
        <a:lstStyle/>
        <a:p>
          <a:endParaRPr lang="fr-CM"/>
        </a:p>
      </dgm:t>
    </dgm:pt>
    <dgm:pt modelId="{E8D3C848-E8B0-426F-B23B-E3B651BBF2EE}" type="sibTrans" cxnId="{E69A1424-055B-419F-8844-4E489A35B11A}">
      <dgm:prSet/>
      <dgm:spPr/>
      <dgm:t>
        <a:bodyPr/>
        <a:lstStyle/>
        <a:p>
          <a:endParaRPr lang="fr-CM"/>
        </a:p>
      </dgm:t>
    </dgm:pt>
    <dgm:pt modelId="{397173D8-F11D-4965-8926-7B15F2BE5F11}" type="pres">
      <dgm:prSet presAssocID="{B9961B35-690D-4025-8B3B-66ECF1E6AD9C}" presName="linearFlow" presStyleCnt="0">
        <dgm:presLayoutVars>
          <dgm:dir/>
          <dgm:animLvl val="lvl"/>
          <dgm:resizeHandles val="exact"/>
        </dgm:presLayoutVars>
      </dgm:prSet>
      <dgm:spPr/>
    </dgm:pt>
    <dgm:pt modelId="{4CBFA556-F582-4ADB-A7E0-DBBE5714ED69}" type="pres">
      <dgm:prSet presAssocID="{86F71AFF-CF50-40B0-B285-1D23EF58C8F9}" presName="composite" presStyleCnt="0"/>
      <dgm:spPr/>
    </dgm:pt>
    <dgm:pt modelId="{48D95EDC-6809-4F19-BD64-2FC45ABFE5BE}" type="pres">
      <dgm:prSet presAssocID="{86F71AFF-CF50-40B0-B285-1D23EF58C8F9}" presName="parentText" presStyleLbl="alignNode1" presStyleIdx="0" presStyleCnt="5">
        <dgm:presLayoutVars>
          <dgm:chMax val="1"/>
          <dgm:bulletEnabled val="1"/>
        </dgm:presLayoutVars>
      </dgm:prSet>
      <dgm:spPr/>
    </dgm:pt>
    <dgm:pt modelId="{B3DE233A-71C4-4D59-8513-AF6E316D85ED}" type="pres">
      <dgm:prSet presAssocID="{86F71AFF-CF50-40B0-B285-1D23EF58C8F9}" presName="descendantText" presStyleLbl="alignAcc1" presStyleIdx="0" presStyleCnt="5" custLinFactNeighborX="518" custLinFactNeighborY="2869">
        <dgm:presLayoutVars>
          <dgm:bulletEnabled val="1"/>
        </dgm:presLayoutVars>
      </dgm:prSet>
      <dgm:spPr/>
    </dgm:pt>
    <dgm:pt modelId="{3D1FA052-9304-493E-AC11-A778EEC8863A}" type="pres">
      <dgm:prSet presAssocID="{DE094A1F-F130-4E54-BAFA-215D55B2308A}" presName="sp" presStyleCnt="0"/>
      <dgm:spPr/>
    </dgm:pt>
    <dgm:pt modelId="{CDABB2CF-C505-494D-A080-20ED6E5EA745}" type="pres">
      <dgm:prSet presAssocID="{69027A5B-0F35-4EF1-960A-02A2D8C1A2C1}" presName="composite" presStyleCnt="0"/>
      <dgm:spPr/>
    </dgm:pt>
    <dgm:pt modelId="{26B4DDE6-C5F7-45F4-A827-8E640C9FB6B1}" type="pres">
      <dgm:prSet presAssocID="{69027A5B-0F35-4EF1-960A-02A2D8C1A2C1}" presName="parentText" presStyleLbl="alignNode1" presStyleIdx="1" presStyleCnt="5">
        <dgm:presLayoutVars>
          <dgm:chMax val="1"/>
          <dgm:bulletEnabled val="1"/>
        </dgm:presLayoutVars>
      </dgm:prSet>
      <dgm:spPr/>
    </dgm:pt>
    <dgm:pt modelId="{F7170CF9-48D2-4094-945A-0DD85474C028}" type="pres">
      <dgm:prSet presAssocID="{69027A5B-0F35-4EF1-960A-02A2D8C1A2C1}" presName="descendantText" presStyleLbl="alignAcc1" presStyleIdx="1" presStyleCnt="5">
        <dgm:presLayoutVars>
          <dgm:bulletEnabled val="1"/>
        </dgm:presLayoutVars>
      </dgm:prSet>
      <dgm:spPr/>
    </dgm:pt>
    <dgm:pt modelId="{EED9AF5A-FB2D-421E-B77D-5C2993225ACD}" type="pres">
      <dgm:prSet presAssocID="{734E9D73-F123-4C20-9669-B75F4B8D1A08}" presName="sp" presStyleCnt="0"/>
      <dgm:spPr/>
    </dgm:pt>
    <dgm:pt modelId="{E18ACA68-16EC-4462-BED1-85CD0BE1BA86}" type="pres">
      <dgm:prSet presAssocID="{FD9925DF-3D31-41F4-A34A-AD3DADBD98FA}" presName="composite" presStyleCnt="0"/>
      <dgm:spPr/>
    </dgm:pt>
    <dgm:pt modelId="{767A05B2-ECAD-471A-8E50-71179BC6E5B8}" type="pres">
      <dgm:prSet presAssocID="{FD9925DF-3D31-41F4-A34A-AD3DADBD98FA}" presName="parentText" presStyleLbl="alignNode1" presStyleIdx="2" presStyleCnt="5">
        <dgm:presLayoutVars>
          <dgm:chMax val="1"/>
          <dgm:bulletEnabled val="1"/>
        </dgm:presLayoutVars>
      </dgm:prSet>
      <dgm:spPr/>
    </dgm:pt>
    <dgm:pt modelId="{E235A430-C904-44A1-B1F2-9E130E271A4C}" type="pres">
      <dgm:prSet presAssocID="{FD9925DF-3D31-41F4-A34A-AD3DADBD98FA}" presName="descendantText" presStyleLbl="alignAcc1" presStyleIdx="2" presStyleCnt="5">
        <dgm:presLayoutVars>
          <dgm:bulletEnabled val="1"/>
        </dgm:presLayoutVars>
      </dgm:prSet>
      <dgm:spPr/>
    </dgm:pt>
    <dgm:pt modelId="{4EE2AD3E-55C4-44E8-8D8A-60B8EC829912}" type="pres">
      <dgm:prSet presAssocID="{3E6F8E64-922E-4E07-9044-8390691F83EE}" presName="sp" presStyleCnt="0"/>
      <dgm:spPr/>
    </dgm:pt>
    <dgm:pt modelId="{1AE17F8F-056E-432B-892D-F2E02783AE43}" type="pres">
      <dgm:prSet presAssocID="{ABF7B038-F383-4CE3-B23D-9F09FE47E345}" presName="composite" presStyleCnt="0"/>
      <dgm:spPr/>
    </dgm:pt>
    <dgm:pt modelId="{6634417D-491B-493C-9537-CFAD14B630AA}" type="pres">
      <dgm:prSet presAssocID="{ABF7B038-F383-4CE3-B23D-9F09FE47E345}" presName="parentText" presStyleLbl="alignNode1" presStyleIdx="3" presStyleCnt="5">
        <dgm:presLayoutVars>
          <dgm:chMax val="1"/>
          <dgm:bulletEnabled val="1"/>
        </dgm:presLayoutVars>
      </dgm:prSet>
      <dgm:spPr/>
    </dgm:pt>
    <dgm:pt modelId="{D730686D-20A0-46E4-B970-0D86521EBE51}" type="pres">
      <dgm:prSet presAssocID="{ABF7B038-F383-4CE3-B23D-9F09FE47E345}" presName="descendantText" presStyleLbl="alignAcc1" presStyleIdx="3" presStyleCnt="5">
        <dgm:presLayoutVars>
          <dgm:bulletEnabled val="1"/>
        </dgm:presLayoutVars>
      </dgm:prSet>
      <dgm:spPr/>
    </dgm:pt>
    <dgm:pt modelId="{3549CD22-AA97-4AAB-A44D-DAC6438DCED2}" type="pres">
      <dgm:prSet presAssocID="{772D0958-C0AB-4B4F-A95D-47F0D155CA59}" presName="sp" presStyleCnt="0"/>
      <dgm:spPr/>
    </dgm:pt>
    <dgm:pt modelId="{97BC2376-6453-4686-BFA2-800C0ECB48B5}" type="pres">
      <dgm:prSet presAssocID="{827DF721-7F17-49FE-81EA-0DAA369B2FF7}" presName="composite" presStyleCnt="0"/>
      <dgm:spPr/>
    </dgm:pt>
    <dgm:pt modelId="{F4C21718-46C2-418E-9D8F-42DAF9C1173A}" type="pres">
      <dgm:prSet presAssocID="{827DF721-7F17-49FE-81EA-0DAA369B2FF7}" presName="parentText" presStyleLbl="alignNode1" presStyleIdx="4" presStyleCnt="5">
        <dgm:presLayoutVars>
          <dgm:chMax val="1"/>
          <dgm:bulletEnabled val="1"/>
        </dgm:presLayoutVars>
      </dgm:prSet>
      <dgm:spPr/>
    </dgm:pt>
    <dgm:pt modelId="{E6EA298A-DAA7-4680-9335-27A2358D60C5}" type="pres">
      <dgm:prSet presAssocID="{827DF721-7F17-49FE-81EA-0DAA369B2FF7}" presName="descendantText" presStyleLbl="alignAcc1" presStyleIdx="4" presStyleCnt="5">
        <dgm:presLayoutVars>
          <dgm:bulletEnabled val="1"/>
        </dgm:presLayoutVars>
      </dgm:prSet>
      <dgm:spPr/>
    </dgm:pt>
  </dgm:ptLst>
  <dgm:cxnLst>
    <dgm:cxn modelId="{7F2C9D02-6DD9-421A-99F2-B333C0547211}" srcId="{69027A5B-0F35-4EF1-960A-02A2D8C1A2C1}" destId="{730E294F-0624-47EE-B344-70363212C2B1}" srcOrd="0" destOrd="0" parTransId="{91C707F1-33C4-47BC-AED4-B00C8C9C9E52}" sibTransId="{5A262618-F7F9-4DBE-AF93-8AE2A8BADF77}"/>
    <dgm:cxn modelId="{E69A1424-055B-419F-8844-4E489A35B11A}" srcId="{827DF721-7F17-49FE-81EA-0DAA369B2FF7}" destId="{66C381FF-3673-4778-948C-0B5D5A5D2215}" srcOrd="0" destOrd="0" parTransId="{17CAC261-BF82-432C-A166-A832A8A7484E}" sibTransId="{E8D3C848-E8B0-426F-B23B-E3B651BBF2EE}"/>
    <dgm:cxn modelId="{E0686734-E2F4-40B6-A867-3D36EAC9197A}" srcId="{FD9925DF-3D31-41F4-A34A-AD3DADBD98FA}" destId="{F078BC28-E762-4B0A-A805-63D61BECCDC4}" srcOrd="0" destOrd="0" parTransId="{A2057EED-B5AC-4B6A-A555-217DB304CC13}" sibTransId="{668A7E47-21E3-47C1-9113-D778E785F287}"/>
    <dgm:cxn modelId="{B0C1E237-27EE-4429-9E76-4E878C0B17A1}" type="presOf" srcId="{827DF721-7F17-49FE-81EA-0DAA369B2FF7}" destId="{F4C21718-46C2-418E-9D8F-42DAF9C1173A}" srcOrd="0" destOrd="0" presId="urn:microsoft.com/office/officeart/2005/8/layout/chevron2"/>
    <dgm:cxn modelId="{AF827A3A-E56D-4733-B16E-07642D6D6B5C}" srcId="{86F71AFF-CF50-40B0-B285-1D23EF58C8F9}" destId="{C2E624A0-BA88-4824-B1B4-876D33D5D068}" srcOrd="0" destOrd="0" parTransId="{B19D0F79-9CB8-415C-BDBD-CB1257B7702D}" sibTransId="{1CEE0802-B384-4E90-B7B2-699F760A0A99}"/>
    <dgm:cxn modelId="{E3342A5E-BB78-4529-B0C3-78A1E078831C}" type="presOf" srcId="{ABF7B038-F383-4CE3-B23D-9F09FE47E345}" destId="{6634417D-491B-493C-9537-CFAD14B630AA}" srcOrd="0" destOrd="0" presId="urn:microsoft.com/office/officeart/2005/8/layout/chevron2"/>
    <dgm:cxn modelId="{D4601F61-F6E6-4472-B464-793098E9FB6A}" srcId="{B9961B35-690D-4025-8B3B-66ECF1E6AD9C}" destId="{FD9925DF-3D31-41F4-A34A-AD3DADBD98FA}" srcOrd="2" destOrd="0" parTransId="{C7518FC5-B92A-4D6B-8353-213FF8849445}" sibTransId="{3E6F8E64-922E-4E07-9044-8390691F83EE}"/>
    <dgm:cxn modelId="{3B164367-3464-4CE2-B016-FD18C6FE5985}" type="presOf" srcId="{B9961B35-690D-4025-8B3B-66ECF1E6AD9C}" destId="{397173D8-F11D-4965-8926-7B15F2BE5F11}" srcOrd="0" destOrd="0" presId="urn:microsoft.com/office/officeart/2005/8/layout/chevron2"/>
    <dgm:cxn modelId="{0A7F944C-FA9F-425C-9CA6-B528398B7507}" srcId="{B9961B35-690D-4025-8B3B-66ECF1E6AD9C}" destId="{69027A5B-0F35-4EF1-960A-02A2D8C1A2C1}" srcOrd="1" destOrd="0" parTransId="{8555A718-1AC1-44A6-8FD9-9DA5DB040309}" sibTransId="{734E9D73-F123-4C20-9669-B75F4B8D1A08}"/>
    <dgm:cxn modelId="{150A6D53-C884-4985-91CB-7A16BF9EF572}" srcId="{B9961B35-690D-4025-8B3B-66ECF1E6AD9C}" destId="{ABF7B038-F383-4CE3-B23D-9F09FE47E345}" srcOrd="3" destOrd="0" parTransId="{FAAE47D0-CCD4-4087-8C92-2D33103D8B41}" sibTransId="{772D0958-C0AB-4B4F-A95D-47F0D155CA59}"/>
    <dgm:cxn modelId="{5AC96554-085C-4F85-9FFC-A498A80C7064}" type="presOf" srcId="{F078BC28-E762-4B0A-A805-63D61BECCDC4}" destId="{E235A430-C904-44A1-B1F2-9E130E271A4C}" srcOrd="0" destOrd="0" presId="urn:microsoft.com/office/officeart/2005/8/layout/chevron2"/>
    <dgm:cxn modelId="{1B662675-2D72-4510-91A1-1E67A1C9359D}" type="presOf" srcId="{730E294F-0624-47EE-B344-70363212C2B1}" destId="{F7170CF9-48D2-4094-945A-0DD85474C028}" srcOrd="0" destOrd="0" presId="urn:microsoft.com/office/officeart/2005/8/layout/chevron2"/>
    <dgm:cxn modelId="{7F778C7C-5B71-4FA9-ACE0-063D4D3B8686}" srcId="{B9961B35-690D-4025-8B3B-66ECF1E6AD9C}" destId="{86F71AFF-CF50-40B0-B285-1D23EF58C8F9}" srcOrd="0" destOrd="0" parTransId="{DB9AE3AA-C8E0-4A89-8BAC-D299F17E9D8C}" sibTransId="{DE094A1F-F130-4E54-BAFA-215D55B2308A}"/>
    <dgm:cxn modelId="{FF5A2D8F-52F5-404F-84DF-F49D01035DD3}" type="presOf" srcId="{FD9925DF-3D31-41F4-A34A-AD3DADBD98FA}" destId="{767A05B2-ECAD-471A-8E50-71179BC6E5B8}" srcOrd="0" destOrd="0" presId="urn:microsoft.com/office/officeart/2005/8/layout/chevron2"/>
    <dgm:cxn modelId="{E131469A-5B68-414C-A7D8-BBE6F79B05DE}" type="presOf" srcId="{86F71AFF-CF50-40B0-B285-1D23EF58C8F9}" destId="{48D95EDC-6809-4F19-BD64-2FC45ABFE5BE}" srcOrd="0" destOrd="0" presId="urn:microsoft.com/office/officeart/2005/8/layout/chevron2"/>
    <dgm:cxn modelId="{FD54DCA9-D42A-450B-8512-F0F3580396F3}" type="presOf" srcId="{5622F33D-B545-4A1B-9CD1-3730F26F42A9}" destId="{D730686D-20A0-46E4-B970-0D86521EBE51}" srcOrd="0" destOrd="0" presId="urn:microsoft.com/office/officeart/2005/8/layout/chevron2"/>
    <dgm:cxn modelId="{950030B3-81D9-4E2B-AD16-0B45888B30D7}" srcId="{B9961B35-690D-4025-8B3B-66ECF1E6AD9C}" destId="{827DF721-7F17-49FE-81EA-0DAA369B2FF7}" srcOrd="4" destOrd="0" parTransId="{5D9AF525-FC6A-47E0-9DE6-FDD2DCA8623F}" sibTransId="{452374E5-A9A4-4746-93B7-7A8157E49375}"/>
    <dgm:cxn modelId="{963612BE-0D92-4127-817B-270147A8C445}" type="presOf" srcId="{66C381FF-3673-4778-948C-0B5D5A5D2215}" destId="{E6EA298A-DAA7-4680-9335-27A2358D60C5}" srcOrd="0" destOrd="0" presId="urn:microsoft.com/office/officeart/2005/8/layout/chevron2"/>
    <dgm:cxn modelId="{28003ED0-E54E-42C3-B2CA-4BFDAD25C2F9}" srcId="{ABF7B038-F383-4CE3-B23D-9F09FE47E345}" destId="{5622F33D-B545-4A1B-9CD1-3730F26F42A9}" srcOrd="0" destOrd="0" parTransId="{9F67412C-5027-4ABC-A201-F8CBC3B7D21E}" sibTransId="{A321DB3B-7494-48CE-AD75-CDFA27490AB0}"/>
    <dgm:cxn modelId="{169331E3-4037-4FA6-B6FE-DA0D954655BC}" type="presOf" srcId="{69027A5B-0F35-4EF1-960A-02A2D8C1A2C1}" destId="{26B4DDE6-C5F7-45F4-A827-8E640C9FB6B1}" srcOrd="0" destOrd="0" presId="urn:microsoft.com/office/officeart/2005/8/layout/chevron2"/>
    <dgm:cxn modelId="{8B5CAFE8-505B-4470-9AAC-BA5A9CDFFD54}" type="presOf" srcId="{C2E624A0-BA88-4824-B1B4-876D33D5D068}" destId="{B3DE233A-71C4-4D59-8513-AF6E316D85ED}" srcOrd="0" destOrd="0" presId="urn:microsoft.com/office/officeart/2005/8/layout/chevron2"/>
    <dgm:cxn modelId="{D1AD5F5A-D392-4D46-A0BF-79395CEAB221}" type="presParOf" srcId="{397173D8-F11D-4965-8926-7B15F2BE5F11}" destId="{4CBFA556-F582-4ADB-A7E0-DBBE5714ED69}" srcOrd="0" destOrd="0" presId="urn:microsoft.com/office/officeart/2005/8/layout/chevron2"/>
    <dgm:cxn modelId="{6EAEAADB-1144-4BE4-A9B4-942D0B882E5B}" type="presParOf" srcId="{4CBFA556-F582-4ADB-A7E0-DBBE5714ED69}" destId="{48D95EDC-6809-4F19-BD64-2FC45ABFE5BE}" srcOrd="0" destOrd="0" presId="urn:microsoft.com/office/officeart/2005/8/layout/chevron2"/>
    <dgm:cxn modelId="{C86858E2-57FF-4F4A-9C65-AEE8651943C2}" type="presParOf" srcId="{4CBFA556-F582-4ADB-A7E0-DBBE5714ED69}" destId="{B3DE233A-71C4-4D59-8513-AF6E316D85ED}" srcOrd="1" destOrd="0" presId="urn:microsoft.com/office/officeart/2005/8/layout/chevron2"/>
    <dgm:cxn modelId="{BB032D70-C636-43A9-AF67-C89B39EA02D7}" type="presParOf" srcId="{397173D8-F11D-4965-8926-7B15F2BE5F11}" destId="{3D1FA052-9304-493E-AC11-A778EEC8863A}" srcOrd="1" destOrd="0" presId="urn:microsoft.com/office/officeart/2005/8/layout/chevron2"/>
    <dgm:cxn modelId="{7D1FAF4F-C23F-4F57-97C1-BEBCAD77294C}" type="presParOf" srcId="{397173D8-F11D-4965-8926-7B15F2BE5F11}" destId="{CDABB2CF-C505-494D-A080-20ED6E5EA745}" srcOrd="2" destOrd="0" presId="urn:microsoft.com/office/officeart/2005/8/layout/chevron2"/>
    <dgm:cxn modelId="{40B60E76-0CBC-42B6-A268-464D63ACFCFA}" type="presParOf" srcId="{CDABB2CF-C505-494D-A080-20ED6E5EA745}" destId="{26B4DDE6-C5F7-45F4-A827-8E640C9FB6B1}" srcOrd="0" destOrd="0" presId="urn:microsoft.com/office/officeart/2005/8/layout/chevron2"/>
    <dgm:cxn modelId="{B61741D4-3288-479C-9EAF-F82B9F7E7D12}" type="presParOf" srcId="{CDABB2CF-C505-494D-A080-20ED6E5EA745}" destId="{F7170CF9-48D2-4094-945A-0DD85474C028}" srcOrd="1" destOrd="0" presId="urn:microsoft.com/office/officeart/2005/8/layout/chevron2"/>
    <dgm:cxn modelId="{2A8DB16C-4965-4D23-ACBF-C1A4F11B1A63}" type="presParOf" srcId="{397173D8-F11D-4965-8926-7B15F2BE5F11}" destId="{EED9AF5A-FB2D-421E-B77D-5C2993225ACD}" srcOrd="3" destOrd="0" presId="urn:microsoft.com/office/officeart/2005/8/layout/chevron2"/>
    <dgm:cxn modelId="{37B30C3E-FFEA-4C92-BA09-5B344387F663}" type="presParOf" srcId="{397173D8-F11D-4965-8926-7B15F2BE5F11}" destId="{E18ACA68-16EC-4462-BED1-85CD0BE1BA86}" srcOrd="4" destOrd="0" presId="urn:microsoft.com/office/officeart/2005/8/layout/chevron2"/>
    <dgm:cxn modelId="{475794DE-5AA7-4D95-ABD4-C17497E4C4BA}" type="presParOf" srcId="{E18ACA68-16EC-4462-BED1-85CD0BE1BA86}" destId="{767A05B2-ECAD-471A-8E50-71179BC6E5B8}" srcOrd="0" destOrd="0" presId="urn:microsoft.com/office/officeart/2005/8/layout/chevron2"/>
    <dgm:cxn modelId="{4EB75577-5C6F-41CC-A2C4-11A76C509766}" type="presParOf" srcId="{E18ACA68-16EC-4462-BED1-85CD0BE1BA86}" destId="{E235A430-C904-44A1-B1F2-9E130E271A4C}" srcOrd="1" destOrd="0" presId="urn:microsoft.com/office/officeart/2005/8/layout/chevron2"/>
    <dgm:cxn modelId="{2B9E5D67-8A89-4F0F-9BDB-9C929D86A115}" type="presParOf" srcId="{397173D8-F11D-4965-8926-7B15F2BE5F11}" destId="{4EE2AD3E-55C4-44E8-8D8A-60B8EC829912}" srcOrd="5" destOrd="0" presId="urn:microsoft.com/office/officeart/2005/8/layout/chevron2"/>
    <dgm:cxn modelId="{ACB5B251-E00C-4F3A-A233-6599F98B1834}" type="presParOf" srcId="{397173D8-F11D-4965-8926-7B15F2BE5F11}" destId="{1AE17F8F-056E-432B-892D-F2E02783AE43}" srcOrd="6" destOrd="0" presId="urn:microsoft.com/office/officeart/2005/8/layout/chevron2"/>
    <dgm:cxn modelId="{1255F65D-CD49-4C62-9729-CAB9B0717201}" type="presParOf" srcId="{1AE17F8F-056E-432B-892D-F2E02783AE43}" destId="{6634417D-491B-493C-9537-CFAD14B630AA}" srcOrd="0" destOrd="0" presId="urn:microsoft.com/office/officeart/2005/8/layout/chevron2"/>
    <dgm:cxn modelId="{66356BF6-B27C-4AC7-817F-618AA65690AC}" type="presParOf" srcId="{1AE17F8F-056E-432B-892D-F2E02783AE43}" destId="{D730686D-20A0-46E4-B970-0D86521EBE51}" srcOrd="1" destOrd="0" presId="urn:microsoft.com/office/officeart/2005/8/layout/chevron2"/>
    <dgm:cxn modelId="{799EF77A-D889-4A07-B3A7-3C539D78D80E}" type="presParOf" srcId="{397173D8-F11D-4965-8926-7B15F2BE5F11}" destId="{3549CD22-AA97-4AAB-A44D-DAC6438DCED2}" srcOrd="7" destOrd="0" presId="urn:microsoft.com/office/officeart/2005/8/layout/chevron2"/>
    <dgm:cxn modelId="{237B1E0C-438A-40E9-8862-007269671C43}" type="presParOf" srcId="{397173D8-F11D-4965-8926-7B15F2BE5F11}" destId="{97BC2376-6453-4686-BFA2-800C0ECB48B5}" srcOrd="8" destOrd="0" presId="urn:microsoft.com/office/officeart/2005/8/layout/chevron2"/>
    <dgm:cxn modelId="{7393E33B-5482-4732-AE63-942CC337502F}" type="presParOf" srcId="{97BC2376-6453-4686-BFA2-800C0ECB48B5}" destId="{F4C21718-46C2-418E-9D8F-42DAF9C1173A}" srcOrd="0" destOrd="0" presId="urn:microsoft.com/office/officeart/2005/8/layout/chevron2"/>
    <dgm:cxn modelId="{280B1D6B-D828-42C8-A708-51384387A9A3}" type="presParOf" srcId="{97BC2376-6453-4686-BFA2-800C0ECB48B5}" destId="{E6EA298A-DAA7-4680-9335-27A2358D60C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1BC254FD-444D-4B11-B0C3-74D6AFE36E32}">
      <dgm:prSet phldrT="[Texte]" custT="1"/>
      <dgm:spPr/>
      <dgm:t>
        <a:bodyPr/>
        <a:lstStyle/>
        <a:p>
          <a:r>
            <a:rPr lang="fr-FR" sz="1200" b="1" dirty="0">
              <a:solidFill>
                <a:schemeClr val="tx1"/>
              </a:solidFill>
              <a:latin typeface="DM Sans" panose="020B0604020202020204" charset="0"/>
            </a:rPr>
            <a:t>ISO/IEC 27000:2018 </a:t>
          </a:r>
          <a:endParaRPr lang="fr-CM" sz="1200" b="1" dirty="0">
            <a:solidFill>
              <a:schemeClr val="tx1"/>
            </a:solidFill>
            <a:latin typeface="DM Sans" panose="020B0604020202020204" charset="0"/>
          </a:endParaRPr>
        </a:p>
      </dgm:t>
    </dgm:pt>
    <dgm:pt modelId="{121537D7-06F4-4C8C-8665-D6F759634F89}" type="parTrans" cxnId="{FE4674CD-F213-41B1-8CCF-B337CC43D11F}">
      <dgm:prSet/>
      <dgm:spPr/>
      <dgm:t>
        <a:bodyPr/>
        <a:lstStyle/>
        <a:p>
          <a:endParaRPr lang="fr-CM"/>
        </a:p>
      </dgm:t>
    </dgm:pt>
    <dgm:pt modelId="{7759D618-D8DC-4B82-A802-8CA05DA05701}" type="sibTrans" cxnId="{FE4674CD-F213-41B1-8CCF-B337CC43D11F}">
      <dgm:prSet/>
      <dgm:spPr/>
      <dgm:t>
        <a:bodyPr/>
        <a:lstStyle/>
        <a:p>
          <a:endParaRPr lang="fr-CM"/>
        </a:p>
      </dgm:t>
    </dgm:pt>
    <dgm:pt modelId="{CDB99509-50DC-438F-9807-CBA9A05E9FBE}">
      <dgm:prSet phldrT="[Texte]" custT="1"/>
      <dgm:spPr/>
      <dgm:t>
        <a:bodyPr/>
        <a:lstStyle/>
        <a:p>
          <a:r>
            <a:rPr lang="fr-FR" sz="1200" dirty="0">
              <a:latin typeface="DM Sans" panose="020B0604020202020204" charset="0"/>
            </a:rPr>
            <a:t>Pour le management de la sécurité de l'information (SMSI). </a:t>
          </a:r>
          <a:endParaRPr lang="fr-CM" sz="1200" dirty="0">
            <a:latin typeface="DM Sans" panose="020B0604020202020204" charset="0"/>
          </a:endParaRPr>
        </a:p>
      </dgm:t>
    </dgm:pt>
    <dgm:pt modelId="{6EB2DF66-37CA-48C2-B8CD-C61C18268737}" type="parTrans" cxnId="{E9FAE23E-D7BC-4695-BAEB-A132335B6112}">
      <dgm:prSet/>
      <dgm:spPr/>
      <dgm:t>
        <a:bodyPr/>
        <a:lstStyle/>
        <a:p>
          <a:endParaRPr lang="fr-CM"/>
        </a:p>
      </dgm:t>
    </dgm:pt>
    <dgm:pt modelId="{0C2B06B1-6DB0-4FB7-984B-C5088EB6E011}" type="sibTrans" cxnId="{E9FAE23E-D7BC-4695-BAEB-A132335B6112}">
      <dgm:prSet/>
      <dgm:spPr/>
      <dgm:t>
        <a:bodyPr/>
        <a:lstStyle/>
        <a:p>
          <a:endParaRPr lang="fr-CM"/>
        </a:p>
      </dgm:t>
    </dgm:pt>
    <dgm:pt modelId="{E9209AF0-E26B-4DA6-B47D-351B3201B65F}">
      <dgm:prSet phldrT="[Texte]" custT="1"/>
      <dgm:spPr/>
      <dgm:t>
        <a:bodyPr/>
        <a:lstStyle/>
        <a:p>
          <a:r>
            <a:rPr lang="fr-FR" sz="1200" b="1" dirty="0">
              <a:solidFill>
                <a:schemeClr val="tx1"/>
              </a:solidFill>
              <a:latin typeface="DM Sans" panose="020B0604020202020204" charset="0"/>
            </a:rPr>
            <a:t>ISO/IEC 27001 </a:t>
          </a:r>
          <a:endParaRPr lang="fr-CM" sz="1200" b="1" dirty="0">
            <a:solidFill>
              <a:schemeClr val="tx1"/>
            </a:solidFill>
            <a:latin typeface="DM Sans" panose="020B0604020202020204" charset="0"/>
          </a:endParaRPr>
        </a:p>
      </dgm:t>
    </dgm:pt>
    <dgm:pt modelId="{9524A569-0F00-487B-98F0-0E8CB375DC85}" type="parTrans" cxnId="{ABD10C4B-6F88-492F-8EDC-BED509A2A1FD}">
      <dgm:prSet/>
      <dgm:spPr/>
      <dgm:t>
        <a:bodyPr/>
        <a:lstStyle/>
        <a:p>
          <a:endParaRPr lang="fr-CM"/>
        </a:p>
      </dgm:t>
    </dgm:pt>
    <dgm:pt modelId="{E22F4EB5-DEE9-429B-8926-2BF99DA655AB}" type="sibTrans" cxnId="{ABD10C4B-6F88-492F-8EDC-BED509A2A1FD}">
      <dgm:prSet/>
      <dgm:spPr/>
      <dgm:t>
        <a:bodyPr/>
        <a:lstStyle/>
        <a:p>
          <a:endParaRPr lang="fr-CM"/>
        </a:p>
      </dgm:t>
    </dgm:pt>
    <dgm:pt modelId="{5CFDFCC5-9E59-44F6-9928-241E7179202E}">
      <dgm:prSet phldrT="[Texte]" custT="1"/>
      <dgm:spPr/>
      <dgm:t>
        <a:bodyPr/>
        <a:lstStyle/>
        <a:p>
          <a:r>
            <a:rPr lang="fr-FR" sz="1200" dirty="0">
              <a:latin typeface="DM Sans" panose="020B0604020202020204" charset="0"/>
            </a:rPr>
            <a:t>Pour les exigences relatives aux systèmes de management de la sécurité des informations </a:t>
          </a:r>
          <a:endParaRPr lang="fr-CM" sz="1200" dirty="0">
            <a:latin typeface="DM Sans" panose="020B0604020202020204" charset="0"/>
          </a:endParaRP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063E2900-4CD6-4657-BC80-82138B520F79}">
      <dgm:prSet phldrT="[Texte]" custT="1"/>
      <dgm:spPr/>
      <dgm:t>
        <a:bodyPr/>
        <a:lstStyle/>
        <a:p>
          <a:r>
            <a:rPr lang="fr-FR" sz="1200" b="1" dirty="0">
              <a:solidFill>
                <a:schemeClr val="tx1"/>
              </a:solidFill>
              <a:latin typeface="DM Sans" panose="020B0604020202020204" charset="0"/>
            </a:rPr>
            <a:t>ISO/IEC 27039:2015</a:t>
          </a:r>
          <a:r>
            <a:rPr lang="fr-FR" sz="1200" dirty="0">
              <a:solidFill>
                <a:schemeClr val="tx1"/>
              </a:solidFill>
              <a:latin typeface="DM Sans" panose="020B0604020202020204" charset="0"/>
            </a:rPr>
            <a:t> </a:t>
          </a:r>
          <a:endParaRPr lang="fr-CM" sz="1200" dirty="0">
            <a:solidFill>
              <a:schemeClr val="tx1"/>
            </a:solidFill>
            <a:latin typeface="DM Sans" panose="020B0604020202020204" charset="0"/>
          </a:endParaRPr>
        </a:p>
      </dgm:t>
    </dgm:pt>
    <dgm:pt modelId="{585C0A18-E214-4E1D-8A71-BEB08694E4CD}" type="parTrans" cxnId="{28F4FCBE-4386-4269-9109-447126543A8E}">
      <dgm:prSet/>
      <dgm:spPr/>
      <dgm:t>
        <a:bodyPr/>
        <a:lstStyle/>
        <a:p>
          <a:endParaRPr lang="fr-CM"/>
        </a:p>
      </dgm:t>
    </dgm:pt>
    <dgm:pt modelId="{BA3283A5-48C7-465C-9B20-C501BDB11928}" type="sibTrans" cxnId="{28F4FCBE-4386-4269-9109-447126543A8E}">
      <dgm:prSet/>
      <dgm:spPr/>
      <dgm:t>
        <a:bodyPr/>
        <a:lstStyle/>
        <a:p>
          <a:endParaRPr lang="fr-CM"/>
        </a:p>
      </dgm:t>
    </dgm:pt>
    <dgm:pt modelId="{D1B0BE96-FEEF-47F4-A8E8-FF02C7A992F6}">
      <dgm:prSet phldrT="[Texte]" custT="1"/>
      <dgm:spPr/>
      <dgm:t>
        <a:bodyPr/>
        <a:lstStyle/>
        <a:p>
          <a:r>
            <a:rPr lang="fr-FR" sz="1200" dirty="0">
              <a:latin typeface="DM Sans" panose="020B0604020202020204" charset="0"/>
            </a:rPr>
            <a:t>Pour le déploiement des systèmes de détection et de prévention des intrusions </a:t>
          </a:r>
          <a:endParaRPr lang="fr-CM" sz="1200" dirty="0">
            <a:latin typeface="DM Sans" panose="020B0604020202020204" charset="0"/>
          </a:endParaRPr>
        </a:p>
      </dgm:t>
    </dgm:pt>
    <dgm:pt modelId="{052CB23A-4807-49B3-A164-37644D4DA450}" type="parTrans" cxnId="{F2E902B1-4A42-4A78-8407-EB6D4684E993}">
      <dgm:prSet/>
      <dgm:spPr/>
      <dgm:t>
        <a:bodyPr/>
        <a:lstStyle/>
        <a:p>
          <a:endParaRPr lang="fr-CM"/>
        </a:p>
      </dgm:t>
    </dgm:pt>
    <dgm:pt modelId="{901DFF89-CE7E-4907-A206-719719C40F74}" type="sibTrans" cxnId="{F2E902B1-4A42-4A78-8407-EB6D4684E993}">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168CF8C6-CC7E-4C74-A6D6-B9DF3D8FAECE}" type="pres">
      <dgm:prSet presAssocID="{1BC254FD-444D-4B11-B0C3-74D6AFE36E32}" presName="parentText" presStyleLbl="node1" presStyleIdx="0" presStyleCnt="3">
        <dgm:presLayoutVars>
          <dgm:chMax val="0"/>
          <dgm:bulletEnabled val="1"/>
        </dgm:presLayoutVars>
      </dgm:prSet>
      <dgm:spPr/>
    </dgm:pt>
    <dgm:pt modelId="{E8EC27DF-9534-4422-A9BF-84DB0013A79B}" type="pres">
      <dgm:prSet presAssocID="{1BC254FD-444D-4B11-B0C3-74D6AFE36E32}" presName="childText" presStyleLbl="revTx" presStyleIdx="0" presStyleCnt="3">
        <dgm:presLayoutVars>
          <dgm:bulletEnabled val="1"/>
        </dgm:presLayoutVars>
      </dgm:prSet>
      <dgm:spPr/>
    </dgm:pt>
    <dgm:pt modelId="{88EFB8FA-978D-4BD1-A6EE-437C350AAD7D}" type="pres">
      <dgm:prSet presAssocID="{E9209AF0-E26B-4DA6-B47D-351B3201B65F}" presName="parentText" presStyleLbl="node1" presStyleIdx="1" presStyleCnt="3">
        <dgm:presLayoutVars>
          <dgm:chMax val="0"/>
          <dgm:bulletEnabled val="1"/>
        </dgm:presLayoutVars>
      </dgm:prSet>
      <dgm:spPr/>
    </dgm:pt>
    <dgm:pt modelId="{30B4E532-3F1C-4F72-8040-F3F760780BE0}" type="pres">
      <dgm:prSet presAssocID="{E9209AF0-E26B-4DA6-B47D-351B3201B65F}" presName="childText" presStyleLbl="revTx" presStyleIdx="1" presStyleCnt="3">
        <dgm:presLayoutVars>
          <dgm:bulletEnabled val="1"/>
        </dgm:presLayoutVars>
      </dgm:prSet>
      <dgm:spPr/>
    </dgm:pt>
    <dgm:pt modelId="{4CCB52D6-5892-4E09-A58A-240690F4E305}" type="pres">
      <dgm:prSet presAssocID="{063E2900-4CD6-4657-BC80-82138B520F79}" presName="parentText" presStyleLbl="node1" presStyleIdx="2" presStyleCnt="3">
        <dgm:presLayoutVars>
          <dgm:chMax val="0"/>
          <dgm:bulletEnabled val="1"/>
        </dgm:presLayoutVars>
      </dgm:prSet>
      <dgm:spPr/>
    </dgm:pt>
    <dgm:pt modelId="{8EDF6856-5954-4009-A3D0-F8D6E0C044A4}" type="pres">
      <dgm:prSet presAssocID="{063E2900-4CD6-4657-BC80-82138B520F79}" presName="childText" presStyleLbl="revTx" presStyleIdx="2" presStyleCnt="3">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D696FC18-460B-419A-8495-4D3BB6136F90}" type="presOf" srcId="{5CFDFCC5-9E59-44F6-9928-241E7179202E}" destId="{30B4E532-3F1C-4F72-8040-F3F760780BE0}" srcOrd="0" destOrd="0" presId="urn:microsoft.com/office/officeart/2005/8/layout/vList2"/>
    <dgm:cxn modelId="{B2189329-A84C-4244-BCAF-BCE886B9D0F9}" srcId="{E9209AF0-E26B-4DA6-B47D-351B3201B65F}" destId="{5CFDFCC5-9E59-44F6-9928-241E7179202E}" srcOrd="0" destOrd="0" parTransId="{86704785-C059-4431-80B7-392EE197DBC9}" sibTransId="{9F8D4F70-DD0C-4456-A77B-CE6029B42DE9}"/>
    <dgm:cxn modelId="{E9FAE23E-D7BC-4695-BAEB-A132335B6112}" srcId="{1BC254FD-444D-4B11-B0C3-74D6AFE36E32}" destId="{CDB99509-50DC-438F-9807-CBA9A05E9FBE}" srcOrd="0" destOrd="0" parTransId="{6EB2DF66-37CA-48C2-B8CD-C61C18268737}" sibTransId="{0C2B06B1-6DB0-4FB7-984B-C5088EB6E011}"/>
    <dgm:cxn modelId="{1869BD42-7133-4A27-A705-4D7F9BC1C233}" type="presOf" srcId="{1BC254FD-444D-4B11-B0C3-74D6AFE36E32}" destId="{168CF8C6-CC7E-4C74-A6D6-B9DF3D8FAECE}" srcOrd="0" destOrd="0" presId="urn:microsoft.com/office/officeart/2005/8/layout/vList2"/>
    <dgm:cxn modelId="{14C9D762-3F30-42DB-9A36-A2AAA0719265}" type="presOf" srcId="{D1B0BE96-FEEF-47F4-A8E8-FF02C7A992F6}" destId="{8EDF6856-5954-4009-A3D0-F8D6E0C044A4}" srcOrd="0" destOrd="0" presId="urn:microsoft.com/office/officeart/2005/8/layout/vList2"/>
    <dgm:cxn modelId="{ABD10C4B-6F88-492F-8EDC-BED509A2A1FD}" srcId="{35C5FD73-BC53-4170-B872-85744AA6D467}" destId="{E9209AF0-E26B-4DA6-B47D-351B3201B65F}" srcOrd="1" destOrd="0" parTransId="{9524A569-0F00-487B-98F0-0E8CB375DC85}" sibTransId="{E22F4EB5-DEE9-429B-8926-2BF99DA655AB}"/>
    <dgm:cxn modelId="{B044A87F-3D68-4DD4-9C05-800BFCD798C5}" type="presOf" srcId="{063E2900-4CD6-4657-BC80-82138B520F79}" destId="{4CCB52D6-5892-4E09-A58A-240690F4E305}" srcOrd="0" destOrd="0" presId="urn:microsoft.com/office/officeart/2005/8/layout/vList2"/>
    <dgm:cxn modelId="{54D94EAC-272C-4C47-B2C3-3A75C8EDCA9A}" type="presOf" srcId="{CDB99509-50DC-438F-9807-CBA9A05E9FBE}" destId="{E8EC27DF-9534-4422-A9BF-84DB0013A79B}" srcOrd="0" destOrd="0" presId="urn:microsoft.com/office/officeart/2005/8/layout/vList2"/>
    <dgm:cxn modelId="{F2E902B1-4A42-4A78-8407-EB6D4684E993}" srcId="{063E2900-4CD6-4657-BC80-82138B520F79}" destId="{D1B0BE96-FEEF-47F4-A8E8-FF02C7A992F6}" srcOrd="0" destOrd="0" parTransId="{052CB23A-4807-49B3-A164-37644D4DA450}" sibTransId="{901DFF89-CE7E-4907-A206-719719C40F74}"/>
    <dgm:cxn modelId="{28F4FCBE-4386-4269-9109-447126543A8E}" srcId="{35C5FD73-BC53-4170-B872-85744AA6D467}" destId="{063E2900-4CD6-4657-BC80-82138B520F79}" srcOrd="2" destOrd="0" parTransId="{585C0A18-E214-4E1D-8A71-BEB08694E4CD}" sibTransId="{BA3283A5-48C7-465C-9B20-C501BDB11928}"/>
    <dgm:cxn modelId="{FE4674CD-F213-41B1-8CCF-B337CC43D11F}" srcId="{35C5FD73-BC53-4170-B872-85744AA6D467}" destId="{1BC254FD-444D-4B11-B0C3-74D6AFE36E32}" srcOrd="0" destOrd="0" parTransId="{121537D7-06F4-4C8C-8665-D6F759634F89}" sibTransId="{7759D618-D8DC-4B82-A802-8CA05DA05701}"/>
    <dgm:cxn modelId="{ED4FB0E9-4A97-4C87-BE40-AEF91824A5DE}" type="presOf" srcId="{E9209AF0-E26B-4DA6-B47D-351B3201B65F}" destId="{88EFB8FA-978D-4BD1-A6EE-437C350AAD7D}" srcOrd="0" destOrd="0" presId="urn:microsoft.com/office/officeart/2005/8/layout/vList2"/>
    <dgm:cxn modelId="{34FAC332-3ED4-47F5-8008-0204F5C356D2}" type="presParOf" srcId="{C7AA9BBC-B333-43AF-B098-EE6EEA4C1EA6}" destId="{168CF8C6-CC7E-4C74-A6D6-B9DF3D8FAECE}" srcOrd="0" destOrd="0" presId="urn:microsoft.com/office/officeart/2005/8/layout/vList2"/>
    <dgm:cxn modelId="{1717C111-2A14-4B61-AB97-B1EBC142258C}" type="presParOf" srcId="{C7AA9BBC-B333-43AF-B098-EE6EEA4C1EA6}" destId="{E8EC27DF-9534-4422-A9BF-84DB0013A79B}" srcOrd="1" destOrd="0" presId="urn:microsoft.com/office/officeart/2005/8/layout/vList2"/>
    <dgm:cxn modelId="{7CB2DE02-396D-42B9-AE0B-F901CB43229C}" type="presParOf" srcId="{C7AA9BBC-B333-43AF-B098-EE6EEA4C1EA6}" destId="{88EFB8FA-978D-4BD1-A6EE-437C350AAD7D}" srcOrd="2" destOrd="0" presId="urn:microsoft.com/office/officeart/2005/8/layout/vList2"/>
    <dgm:cxn modelId="{6FB4E6BA-DAE4-46AF-9E4A-500C61DB070D}" type="presParOf" srcId="{C7AA9BBC-B333-43AF-B098-EE6EEA4C1EA6}" destId="{30B4E532-3F1C-4F72-8040-F3F760780BE0}" srcOrd="3" destOrd="0" presId="urn:microsoft.com/office/officeart/2005/8/layout/vList2"/>
    <dgm:cxn modelId="{6C38ACD5-0E08-4BEE-971C-4FF3AF9C48FD}" type="presParOf" srcId="{C7AA9BBC-B333-43AF-B098-EE6EEA4C1EA6}" destId="{4CCB52D6-5892-4E09-A58A-240690F4E305}" srcOrd="4" destOrd="0" presId="urn:microsoft.com/office/officeart/2005/8/layout/vList2"/>
    <dgm:cxn modelId="{1ECB7A30-722D-477B-9CC1-2A7BEC372632}" type="presParOf" srcId="{C7AA9BBC-B333-43AF-B098-EE6EEA4C1EA6}" destId="{8EDF6856-5954-4009-A3D0-F8D6E0C044A4}"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1BC254FD-444D-4B11-B0C3-74D6AFE36E32}">
      <dgm:prSet phldrT="[Texte]" custT="1"/>
      <dgm:spPr/>
      <dgm:t>
        <a:bodyPr/>
        <a:lstStyle/>
        <a:p>
          <a:r>
            <a:rPr lang="fr-FR" sz="1100" b="1" dirty="0">
              <a:solidFill>
                <a:schemeClr val="tx1"/>
              </a:solidFill>
              <a:latin typeface="DM Sans" panose="020B0604020202020204" charset="0"/>
            </a:rPr>
            <a:t>Intrusion </a:t>
          </a:r>
          <a:endParaRPr lang="fr-CM" sz="1100" b="1" dirty="0">
            <a:solidFill>
              <a:schemeClr val="tx1"/>
            </a:solidFill>
            <a:latin typeface="DM Sans" panose="020B0604020202020204" charset="0"/>
          </a:endParaRPr>
        </a:p>
      </dgm:t>
    </dgm:pt>
    <dgm:pt modelId="{121537D7-06F4-4C8C-8665-D6F759634F89}" type="parTrans" cxnId="{FE4674CD-F213-41B1-8CCF-B337CC43D11F}">
      <dgm:prSet/>
      <dgm:spPr/>
      <dgm:t>
        <a:bodyPr/>
        <a:lstStyle/>
        <a:p>
          <a:endParaRPr lang="fr-CM"/>
        </a:p>
      </dgm:t>
    </dgm:pt>
    <dgm:pt modelId="{7759D618-D8DC-4B82-A802-8CA05DA05701}" type="sibTrans" cxnId="{FE4674CD-F213-41B1-8CCF-B337CC43D11F}">
      <dgm:prSet/>
      <dgm:spPr/>
      <dgm:t>
        <a:bodyPr/>
        <a:lstStyle/>
        <a:p>
          <a:endParaRPr lang="fr-CM"/>
        </a:p>
      </dgm:t>
    </dgm:pt>
    <dgm:pt modelId="{CDB99509-50DC-438F-9807-CBA9A05E9FBE}">
      <dgm:prSet phldrT="[Texte]" custT="1"/>
      <dgm:spPr/>
      <dgm:t>
        <a:bodyPr/>
        <a:lstStyle/>
        <a:p>
          <a:r>
            <a:rPr lang="fr-FR" sz="1100" dirty="0">
              <a:latin typeface="DM Sans" panose="020B0604020202020204" charset="0"/>
            </a:rPr>
            <a:t>Accès non autorisé à une ressource</a:t>
          </a:r>
          <a:endParaRPr lang="fr-CM" sz="1100" dirty="0">
            <a:latin typeface="DM Sans" panose="020B0604020202020204" charset="0"/>
          </a:endParaRPr>
        </a:p>
      </dgm:t>
    </dgm:pt>
    <dgm:pt modelId="{6EB2DF66-37CA-48C2-B8CD-C61C18268737}" type="parTrans" cxnId="{E9FAE23E-D7BC-4695-BAEB-A132335B6112}">
      <dgm:prSet/>
      <dgm:spPr/>
      <dgm:t>
        <a:bodyPr/>
        <a:lstStyle/>
        <a:p>
          <a:endParaRPr lang="fr-CM"/>
        </a:p>
      </dgm:t>
    </dgm:pt>
    <dgm:pt modelId="{0C2B06B1-6DB0-4FB7-984B-C5088EB6E011}" type="sibTrans" cxnId="{E9FAE23E-D7BC-4695-BAEB-A132335B6112}">
      <dgm:prSet/>
      <dgm:spPr/>
      <dgm:t>
        <a:bodyPr/>
        <a:lstStyle/>
        <a:p>
          <a:endParaRPr lang="fr-CM"/>
        </a:p>
      </dgm:t>
    </dgm:pt>
    <dgm:pt modelId="{E9209AF0-E26B-4DA6-B47D-351B3201B65F}">
      <dgm:prSet phldrT="[Texte]" custT="1"/>
      <dgm:spPr/>
      <dgm:t>
        <a:bodyPr/>
        <a:lstStyle/>
        <a:p>
          <a:r>
            <a:rPr lang="fr-FR" sz="1100" b="1" dirty="0">
              <a:solidFill>
                <a:schemeClr val="tx1"/>
              </a:solidFill>
              <a:latin typeface="DM Sans" panose="020B0604020202020204" charset="0"/>
            </a:rPr>
            <a:t>Système de détection d’intrusions </a:t>
          </a:r>
          <a:endParaRPr lang="fr-CM" sz="1100" b="1" dirty="0">
            <a:solidFill>
              <a:schemeClr val="tx1"/>
            </a:solidFill>
            <a:latin typeface="DM Sans" panose="020B0604020202020204" charset="0"/>
          </a:endParaRPr>
        </a:p>
      </dgm:t>
    </dgm:pt>
    <dgm:pt modelId="{9524A569-0F00-487B-98F0-0E8CB375DC85}" type="parTrans" cxnId="{ABD10C4B-6F88-492F-8EDC-BED509A2A1FD}">
      <dgm:prSet/>
      <dgm:spPr/>
      <dgm:t>
        <a:bodyPr/>
        <a:lstStyle/>
        <a:p>
          <a:endParaRPr lang="fr-CM"/>
        </a:p>
      </dgm:t>
    </dgm:pt>
    <dgm:pt modelId="{E22F4EB5-DEE9-429B-8926-2BF99DA655AB}" type="sibTrans" cxnId="{ABD10C4B-6F88-492F-8EDC-BED509A2A1FD}">
      <dgm:prSet/>
      <dgm:spPr/>
      <dgm:t>
        <a:bodyPr/>
        <a:lstStyle/>
        <a:p>
          <a:endParaRPr lang="fr-CM"/>
        </a:p>
      </dgm:t>
    </dgm:pt>
    <dgm:pt modelId="{5CFDFCC5-9E59-44F6-9928-241E7179202E}">
      <dgm:prSet phldrT="[Texte]" custT="1"/>
      <dgm:spPr/>
      <dgm:t>
        <a:bodyPr/>
        <a:lstStyle/>
        <a:p>
          <a:r>
            <a:rPr lang="fr-FR" sz="1100" dirty="0">
              <a:latin typeface="DM Sans" panose="020B0604020202020204" charset="0"/>
            </a:rPr>
            <a:t>Outil logiciel destiné à repérer des activités anormales ou suspectes sur un système</a:t>
          </a:r>
          <a:endParaRPr lang="fr-CM" sz="1100" dirty="0">
            <a:latin typeface="DM Sans" panose="020B0604020202020204" charset="0"/>
          </a:endParaRP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063E2900-4CD6-4657-BC80-82138B520F79}">
      <dgm:prSet phldrT="[Texte]" custT="1"/>
      <dgm:spPr/>
      <dgm:t>
        <a:bodyPr/>
        <a:lstStyle/>
        <a:p>
          <a:r>
            <a:rPr lang="fr-FR" sz="1100" b="1" dirty="0">
              <a:solidFill>
                <a:schemeClr val="tx1"/>
              </a:solidFill>
              <a:latin typeface="DM Sans" panose="020B0604020202020204" charset="0"/>
            </a:rPr>
            <a:t>Les types d’IDS </a:t>
          </a:r>
          <a:r>
            <a:rPr lang="fr-FR" sz="1100" dirty="0">
              <a:solidFill>
                <a:schemeClr val="tx1"/>
              </a:solidFill>
              <a:latin typeface="DM Sans" panose="020B0604020202020204" charset="0"/>
            </a:rPr>
            <a:t> </a:t>
          </a:r>
          <a:endParaRPr lang="fr-CM" sz="1100" dirty="0">
            <a:solidFill>
              <a:schemeClr val="tx1"/>
            </a:solidFill>
            <a:latin typeface="DM Sans" panose="020B0604020202020204" charset="0"/>
          </a:endParaRPr>
        </a:p>
      </dgm:t>
    </dgm:pt>
    <dgm:pt modelId="{585C0A18-E214-4E1D-8A71-BEB08694E4CD}" type="parTrans" cxnId="{28F4FCBE-4386-4269-9109-447126543A8E}">
      <dgm:prSet/>
      <dgm:spPr/>
      <dgm:t>
        <a:bodyPr/>
        <a:lstStyle/>
        <a:p>
          <a:endParaRPr lang="fr-CM"/>
        </a:p>
      </dgm:t>
    </dgm:pt>
    <dgm:pt modelId="{BA3283A5-48C7-465C-9B20-C501BDB11928}" type="sibTrans" cxnId="{28F4FCBE-4386-4269-9109-447126543A8E}">
      <dgm:prSet/>
      <dgm:spPr/>
      <dgm:t>
        <a:bodyPr/>
        <a:lstStyle/>
        <a:p>
          <a:endParaRPr lang="fr-CM"/>
        </a:p>
      </dgm:t>
    </dgm:pt>
    <dgm:pt modelId="{D1B0BE96-FEEF-47F4-A8E8-FF02C7A992F6}">
      <dgm:prSet phldrT="[Texte]" custT="1"/>
      <dgm:spPr/>
      <dgm:t>
        <a:bodyPr/>
        <a:lstStyle/>
        <a:p>
          <a:r>
            <a:rPr lang="fr-FR" sz="1100" dirty="0">
              <a:latin typeface="DM Sans" panose="020B0604020202020204" charset="0"/>
            </a:rPr>
            <a:t>HIDS (IDS de types hôte)</a:t>
          </a:r>
          <a:endParaRPr lang="fr-CM" sz="1100" dirty="0">
            <a:latin typeface="DM Sans" panose="020B0604020202020204" charset="0"/>
          </a:endParaRPr>
        </a:p>
      </dgm:t>
    </dgm:pt>
    <dgm:pt modelId="{052CB23A-4807-49B3-A164-37644D4DA450}" type="parTrans" cxnId="{F2E902B1-4A42-4A78-8407-EB6D4684E993}">
      <dgm:prSet/>
      <dgm:spPr/>
      <dgm:t>
        <a:bodyPr/>
        <a:lstStyle/>
        <a:p>
          <a:endParaRPr lang="fr-CM"/>
        </a:p>
      </dgm:t>
    </dgm:pt>
    <dgm:pt modelId="{901DFF89-CE7E-4907-A206-719719C40F74}" type="sibTrans" cxnId="{F2E902B1-4A42-4A78-8407-EB6D4684E993}">
      <dgm:prSet/>
      <dgm:spPr/>
      <dgm:t>
        <a:bodyPr/>
        <a:lstStyle/>
        <a:p>
          <a:endParaRPr lang="fr-CM"/>
        </a:p>
      </dgm:t>
    </dgm:pt>
    <dgm:pt modelId="{A34F643A-4E06-4CFA-84C2-B5AC518BC53A}">
      <dgm:prSet phldrT="[Texte]" custT="1"/>
      <dgm:spPr/>
      <dgm:t>
        <a:bodyPr/>
        <a:lstStyle/>
        <a:p>
          <a:r>
            <a:rPr lang="fr-FR" sz="1100" dirty="0">
              <a:latin typeface="DM Sans" panose="020B0604020202020204" charset="0"/>
            </a:rPr>
            <a:t>NIDS (IDS de types réseau)</a:t>
          </a:r>
          <a:endParaRPr lang="fr-CM" sz="1100" dirty="0">
            <a:latin typeface="DM Sans" panose="020B0604020202020204" charset="0"/>
          </a:endParaRPr>
        </a:p>
      </dgm:t>
    </dgm:pt>
    <dgm:pt modelId="{FF58178F-9F54-41F3-857F-30920A8B84C0}" type="parTrans" cxnId="{2C714406-8987-44C8-A952-B00E76ACF9AD}">
      <dgm:prSet/>
      <dgm:spPr/>
      <dgm:t>
        <a:bodyPr/>
        <a:lstStyle/>
        <a:p>
          <a:endParaRPr lang="fr-CM"/>
        </a:p>
      </dgm:t>
    </dgm:pt>
    <dgm:pt modelId="{6F0E9799-0C36-4E56-B721-C2D9B3E57DF0}" type="sibTrans" cxnId="{2C714406-8987-44C8-A952-B00E76ACF9AD}">
      <dgm:prSet/>
      <dgm:spPr/>
      <dgm:t>
        <a:bodyPr/>
        <a:lstStyle/>
        <a:p>
          <a:endParaRPr lang="fr-CM"/>
        </a:p>
      </dgm:t>
    </dgm:pt>
    <dgm:pt modelId="{948DB2E6-DA3B-4F39-8BB6-D16C6E0D7FF1}">
      <dgm:prSet phldrT="[Texte]" custT="1"/>
      <dgm:spPr/>
      <dgm:t>
        <a:bodyPr/>
        <a:lstStyle/>
        <a:p>
          <a:r>
            <a:rPr lang="fr-FR" sz="1100" b="1" dirty="0">
              <a:solidFill>
                <a:schemeClr val="tx1"/>
              </a:solidFill>
              <a:latin typeface="DM Sans" panose="020B0604020202020204" charset="0"/>
            </a:rPr>
            <a:t>Les techniques de détection</a:t>
          </a:r>
          <a:endParaRPr lang="fr-CM" sz="1100" b="1" dirty="0">
            <a:solidFill>
              <a:schemeClr val="tx1"/>
            </a:solidFill>
            <a:latin typeface="DM Sans" panose="020B0604020202020204" charset="0"/>
          </a:endParaRPr>
        </a:p>
      </dgm:t>
    </dgm:pt>
    <dgm:pt modelId="{AE6DCFEF-0FC7-486C-8FD4-165D80D2FAFB}" type="parTrans" cxnId="{A22F6829-ADFE-4472-B07C-128A3761D452}">
      <dgm:prSet/>
      <dgm:spPr/>
      <dgm:t>
        <a:bodyPr/>
        <a:lstStyle/>
        <a:p>
          <a:endParaRPr lang="fr-CM"/>
        </a:p>
      </dgm:t>
    </dgm:pt>
    <dgm:pt modelId="{AB108E49-C32B-48E7-88BF-05B671AE12C8}" type="sibTrans" cxnId="{A22F6829-ADFE-4472-B07C-128A3761D452}">
      <dgm:prSet/>
      <dgm:spPr/>
      <dgm:t>
        <a:bodyPr/>
        <a:lstStyle/>
        <a:p>
          <a:endParaRPr lang="fr-CM"/>
        </a:p>
      </dgm:t>
    </dgm:pt>
    <dgm:pt modelId="{86B0555B-DE09-4202-8E9A-599EEE3A960B}">
      <dgm:prSet phldrT="[Texte]" custT="1"/>
      <dgm:spPr/>
      <dgm:t>
        <a:bodyPr/>
        <a:lstStyle/>
        <a:p>
          <a:r>
            <a:rPr lang="fr-FR" sz="1100" dirty="0">
              <a:latin typeface="DM Sans" panose="020B0604020202020204" charset="0"/>
            </a:rPr>
            <a:t>La détection par anomalie</a:t>
          </a:r>
          <a:endParaRPr lang="fr-CM" sz="1100" dirty="0">
            <a:latin typeface="DM Sans" panose="020B0604020202020204" charset="0"/>
          </a:endParaRPr>
        </a:p>
      </dgm:t>
    </dgm:pt>
    <dgm:pt modelId="{89797EC9-4CAE-4741-BF98-E49A3F0B6792}" type="parTrans" cxnId="{BC0828E0-2A54-4553-94E8-A6BC6B1B5618}">
      <dgm:prSet/>
      <dgm:spPr/>
      <dgm:t>
        <a:bodyPr/>
        <a:lstStyle/>
        <a:p>
          <a:endParaRPr lang="fr-CM"/>
        </a:p>
      </dgm:t>
    </dgm:pt>
    <dgm:pt modelId="{42AF1D98-7BD1-4582-AE61-3F0DEE74D35B}" type="sibTrans" cxnId="{BC0828E0-2A54-4553-94E8-A6BC6B1B5618}">
      <dgm:prSet/>
      <dgm:spPr/>
      <dgm:t>
        <a:bodyPr/>
        <a:lstStyle/>
        <a:p>
          <a:endParaRPr lang="fr-CM"/>
        </a:p>
      </dgm:t>
    </dgm:pt>
    <dgm:pt modelId="{D6C4EAD3-4590-45AC-9363-78B33EACAFD7}">
      <dgm:prSet phldrT="[Texte]" custT="1"/>
      <dgm:spPr/>
      <dgm:t>
        <a:bodyPr/>
        <a:lstStyle/>
        <a:p>
          <a:r>
            <a:rPr lang="fr-FR" sz="1100" dirty="0">
              <a:latin typeface="DM Sans" panose="020B0604020202020204" charset="0"/>
            </a:rPr>
            <a:t>La détection par signature</a:t>
          </a:r>
          <a:endParaRPr lang="fr-CM" sz="1100" dirty="0">
            <a:latin typeface="DM Sans" panose="020B0604020202020204" charset="0"/>
          </a:endParaRPr>
        </a:p>
      </dgm:t>
    </dgm:pt>
    <dgm:pt modelId="{3B090EC5-E789-4EE9-8A31-20B132860D4A}" type="parTrans" cxnId="{B84D5907-00B7-4558-9AB3-E7018114B7A0}">
      <dgm:prSet/>
      <dgm:spPr/>
      <dgm:t>
        <a:bodyPr/>
        <a:lstStyle/>
        <a:p>
          <a:endParaRPr lang="fr-CM"/>
        </a:p>
      </dgm:t>
    </dgm:pt>
    <dgm:pt modelId="{60392441-B73B-47FF-8078-3CE239218C76}" type="sibTrans" cxnId="{B84D5907-00B7-4558-9AB3-E7018114B7A0}">
      <dgm:prSet/>
      <dgm:spPr/>
      <dgm:t>
        <a:bodyPr/>
        <a:lstStyle/>
        <a:p>
          <a:endParaRPr lang="fr-CM"/>
        </a:p>
      </dgm:t>
    </dgm:pt>
    <dgm:pt modelId="{9B50B1CE-F9A0-49EB-8F2F-CD0E65C207F5}">
      <dgm:prSet phldrT="[Texte]" custT="1"/>
      <dgm:spPr/>
      <dgm:t>
        <a:bodyPr/>
        <a:lstStyle/>
        <a:p>
          <a:r>
            <a:rPr lang="fr-FR" sz="1100" b="1" dirty="0">
              <a:solidFill>
                <a:schemeClr val="tx1"/>
              </a:solidFill>
              <a:latin typeface="DM Sans" panose="020B0604020202020204" charset="0"/>
            </a:rPr>
            <a:t>Avantages des IDS</a:t>
          </a:r>
          <a:endParaRPr lang="fr-CM" sz="1100" b="1" dirty="0">
            <a:solidFill>
              <a:schemeClr val="tx1"/>
            </a:solidFill>
            <a:latin typeface="DM Sans" panose="020B0604020202020204" charset="0"/>
          </a:endParaRPr>
        </a:p>
      </dgm:t>
    </dgm:pt>
    <dgm:pt modelId="{3F1B4EDE-539D-465C-BAA8-91A52B506144}" type="parTrans" cxnId="{4B84447E-88A3-424A-8541-D1DC275B5BD4}">
      <dgm:prSet/>
      <dgm:spPr/>
      <dgm:t>
        <a:bodyPr/>
        <a:lstStyle/>
        <a:p>
          <a:endParaRPr lang="fr-CM"/>
        </a:p>
      </dgm:t>
    </dgm:pt>
    <dgm:pt modelId="{7445B6BD-675D-4709-99D6-9D1B31BDE7EB}" type="sibTrans" cxnId="{4B84447E-88A3-424A-8541-D1DC275B5BD4}">
      <dgm:prSet/>
      <dgm:spPr/>
      <dgm:t>
        <a:bodyPr/>
        <a:lstStyle/>
        <a:p>
          <a:endParaRPr lang="fr-CM"/>
        </a:p>
      </dgm:t>
    </dgm:pt>
    <dgm:pt modelId="{F3D59965-3650-425C-9646-4CAF113CDC92}">
      <dgm:prSet phldrT="[Texte]" custT="1"/>
      <dgm:spPr/>
      <dgm:t>
        <a:bodyPr/>
        <a:lstStyle/>
        <a:p>
          <a:r>
            <a:rPr lang="fr-FR" sz="1100" dirty="0">
              <a:latin typeface="DM Sans" panose="020B0604020202020204" charset="0"/>
            </a:rPr>
            <a:t>Signalisation en cas d’intrusion</a:t>
          </a:r>
          <a:endParaRPr lang="fr-CM" sz="1100" dirty="0">
            <a:latin typeface="DM Sans" panose="020B0604020202020204" charset="0"/>
          </a:endParaRPr>
        </a:p>
      </dgm:t>
    </dgm:pt>
    <dgm:pt modelId="{1EC86175-CF56-407B-8146-99FA758D9885}" type="parTrans" cxnId="{B04C09E9-BD04-46D1-83DB-652C73203541}">
      <dgm:prSet/>
      <dgm:spPr/>
      <dgm:t>
        <a:bodyPr/>
        <a:lstStyle/>
        <a:p>
          <a:endParaRPr lang="fr-CM"/>
        </a:p>
      </dgm:t>
    </dgm:pt>
    <dgm:pt modelId="{08EA8E67-9B0F-4DC6-ADB5-0E024FDCD72E}" type="sibTrans" cxnId="{B04C09E9-BD04-46D1-83DB-652C73203541}">
      <dgm:prSet/>
      <dgm:spPr/>
      <dgm:t>
        <a:bodyPr/>
        <a:lstStyle/>
        <a:p>
          <a:endParaRPr lang="fr-CM"/>
        </a:p>
      </dgm:t>
    </dgm:pt>
    <dgm:pt modelId="{877FC64F-DC42-40AA-B2B9-211838F88840}">
      <dgm:prSet phldrT="[Texte]" custT="1"/>
      <dgm:spPr/>
      <dgm:t>
        <a:bodyPr/>
        <a:lstStyle/>
        <a:p>
          <a:r>
            <a:rPr lang="fr-FR" sz="1100" dirty="0">
              <a:latin typeface="DM Sans" panose="020B0604020202020204" charset="0"/>
            </a:rPr>
            <a:t>Détection d’activité suspecte dans le système</a:t>
          </a:r>
          <a:endParaRPr lang="fr-CM" sz="1100" dirty="0">
            <a:latin typeface="DM Sans" panose="020B0604020202020204" charset="0"/>
          </a:endParaRPr>
        </a:p>
      </dgm:t>
    </dgm:pt>
    <dgm:pt modelId="{084757A9-266C-4990-9810-FBDEFD043CBF}" type="parTrans" cxnId="{90871E74-ED3D-4642-8B23-9FA3EC8B273C}">
      <dgm:prSet/>
      <dgm:spPr/>
      <dgm:t>
        <a:bodyPr/>
        <a:lstStyle/>
        <a:p>
          <a:endParaRPr lang="fr-CM"/>
        </a:p>
      </dgm:t>
    </dgm:pt>
    <dgm:pt modelId="{E78C6C5E-270B-47BD-BFA5-A083696E50A9}" type="sibTrans" cxnId="{90871E74-ED3D-4642-8B23-9FA3EC8B273C}">
      <dgm:prSet/>
      <dgm:spPr/>
      <dgm:t>
        <a:bodyPr/>
        <a:lstStyle/>
        <a:p>
          <a:endParaRPr lang="fr-CM"/>
        </a:p>
      </dgm:t>
    </dgm:pt>
    <dgm:pt modelId="{78FB8B93-7FC2-4965-A980-EB17B6634D0E}">
      <dgm:prSet phldrT="[Texte]" custT="1"/>
      <dgm:spPr/>
      <dgm:t>
        <a:bodyPr/>
        <a:lstStyle/>
        <a:p>
          <a:r>
            <a:rPr lang="fr-FR" sz="1100" dirty="0">
              <a:latin typeface="DM Sans" panose="020B0604020202020204" charset="0"/>
            </a:rPr>
            <a:t>Analyse du trafic</a:t>
          </a:r>
          <a:endParaRPr lang="fr-CM" sz="1100" dirty="0">
            <a:latin typeface="DM Sans" panose="020B0604020202020204" charset="0"/>
          </a:endParaRPr>
        </a:p>
      </dgm:t>
    </dgm:pt>
    <dgm:pt modelId="{6BEDF572-7F92-439F-B527-CB246209DE72}" type="parTrans" cxnId="{31B6AAB8-F1E0-4C87-AF33-07CD9DBBC527}">
      <dgm:prSet/>
      <dgm:spPr/>
      <dgm:t>
        <a:bodyPr/>
        <a:lstStyle/>
        <a:p>
          <a:endParaRPr lang="fr-CM"/>
        </a:p>
      </dgm:t>
    </dgm:pt>
    <dgm:pt modelId="{BDE8DBCD-55A7-4CDE-AA3C-7178D68489F0}" type="sibTrans" cxnId="{31B6AAB8-F1E0-4C87-AF33-07CD9DBBC527}">
      <dgm:prSet/>
      <dgm:spPr/>
      <dgm:t>
        <a:bodyPr/>
        <a:lstStyle/>
        <a:p>
          <a:endParaRPr lang="fr-CM"/>
        </a:p>
      </dgm:t>
    </dgm:pt>
    <dgm:pt modelId="{C1D1CFC1-DE95-4858-8484-C8685419594D}">
      <dgm:prSet phldrT="[Texte]" custT="1"/>
      <dgm:spPr/>
      <dgm:t>
        <a:bodyPr/>
        <a:lstStyle/>
        <a:p>
          <a:r>
            <a:rPr lang="fr-FR" sz="1100" b="1" dirty="0">
              <a:solidFill>
                <a:schemeClr val="tx1"/>
              </a:solidFill>
              <a:latin typeface="DM Sans" panose="020B0604020202020204" charset="0"/>
            </a:rPr>
            <a:t>Travaux sur les IDS</a:t>
          </a:r>
          <a:endParaRPr lang="fr-CM" sz="1100" b="1" dirty="0">
            <a:solidFill>
              <a:schemeClr val="tx1"/>
            </a:solidFill>
            <a:latin typeface="DM Sans" panose="020B0604020202020204" charset="0"/>
          </a:endParaRPr>
        </a:p>
      </dgm:t>
    </dgm:pt>
    <dgm:pt modelId="{889EBAB2-BB3B-4E77-A96E-5BFE3C1282F2}" type="parTrans" cxnId="{EE1AD73C-4270-4D30-A210-31898CC35DF2}">
      <dgm:prSet/>
      <dgm:spPr/>
      <dgm:t>
        <a:bodyPr/>
        <a:lstStyle/>
        <a:p>
          <a:endParaRPr lang="fr-CM"/>
        </a:p>
      </dgm:t>
    </dgm:pt>
    <dgm:pt modelId="{D9156781-C96C-4137-8C08-2977E4A46E00}" type="sibTrans" cxnId="{EE1AD73C-4270-4D30-A210-31898CC35DF2}">
      <dgm:prSet/>
      <dgm:spPr/>
      <dgm:t>
        <a:bodyPr/>
        <a:lstStyle/>
        <a:p>
          <a:endParaRPr lang="fr-CM"/>
        </a:p>
      </dgm:t>
    </dgm:pt>
    <dgm:pt modelId="{9A74659E-B5FF-48B5-A3A4-E67CEECA8CF4}">
      <dgm:prSet phldrT="[Texte]" custT="1"/>
      <dgm:spPr/>
      <dgm:t>
        <a:bodyPr/>
        <a:lstStyle/>
        <a:p>
          <a:r>
            <a:rPr lang="fr-CM" sz="1100" dirty="0" err="1">
              <a:latin typeface="DM Sans" panose="020B0604020202020204" charset="0"/>
            </a:rPr>
            <a:t>Hiet</a:t>
          </a:r>
          <a:r>
            <a:rPr lang="fr-CM" sz="1100" dirty="0">
              <a:latin typeface="DM Sans" panose="020B0604020202020204" charset="0"/>
            </a:rPr>
            <a:t>, Guillaume</a:t>
          </a:r>
        </a:p>
      </dgm:t>
    </dgm:pt>
    <dgm:pt modelId="{4EE1F806-7E38-459E-8C39-0FF67B6C09FF}" type="parTrans" cxnId="{7DB3845B-4CF4-4406-A154-87B7D398F19C}">
      <dgm:prSet/>
      <dgm:spPr/>
      <dgm:t>
        <a:bodyPr/>
        <a:lstStyle/>
        <a:p>
          <a:endParaRPr lang="fr-CM"/>
        </a:p>
      </dgm:t>
    </dgm:pt>
    <dgm:pt modelId="{0AE6EA32-9A73-4DC3-8818-F5C03D4BBC18}" type="sibTrans" cxnId="{7DB3845B-4CF4-4406-A154-87B7D398F19C}">
      <dgm:prSet/>
      <dgm:spPr/>
      <dgm:t>
        <a:bodyPr/>
        <a:lstStyle/>
        <a:p>
          <a:endParaRPr lang="fr-CM"/>
        </a:p>
      </dgm:t>
    </dgm:pt>
    <dgm:pt modelId="{9E1FA9FD-8228-43DA-8266-AB830D223A7E}">
      <dgm:prSet phldrT="[Texte]" custT="1"/>
      <dgm:spPr/>
      <dgm:t>
        <a:bodyPr/>
        <a:lstStyle/>
        <a:p>
          <a:r>
            <a:rPr lang="nb-NO" sz="1100" dirty="0">
              <a:latin typeface="DM Sans" panose="020B0604020202020204" charset="0"/>
            </a:rPr>
            <a:t>Dorothy Denning et Peter Neumann</a:t>
          </a:r>
          <a:endParaRPr lang="fr-CM" sz="1100" dirty="0">
            <a:latin typeface="DM Sans" panose="020B0604020202020204" charset="0"/>
          </a:endParaRPr>
        </a:p>
      </dgm:t>
    </dgm:pt>
    <dgm:pt modelId="{0CF4F636-FC1D-4A9B-8619-E28B7BF81529}" type="parTrans" cxnId="{3563F5CE-963C-4D20-BD32-DA4BDF1474CC}">
      <dgm:prSet/>
      <dgm:spPr/>
      <dgm:t>
        <a:bodyPr/>
        <a:lstStyle/>
        <a:p>
          <a:endParaRPr lang="fr-CM"/>
        </a:p>
      </dgm:t>
    </dgm:pt>
    <dgm:pt modelId="{0D3FBA79-B55F-4B51-BE8A-3DC7EEB1A915}" type="sibTrans" cxnId="{3563F5CE-963C-4D20-BD32-DA4BDF1474CC}">
      <dgm:prSet/>
      <dgm:spPr/>
      <dgm:t>
        <a:bodyPr/>
        <a:lstStyle/>
        <a:p>
          <a:endParaRPr lang="fr-CM"/>
        </a:p>
      </dgm:t>
    </dgm:pt>
    <dgm:pt modelId="{85A64DA4-59EE-42ED-997B-6B1040DEB670}">
      <dgm:prSet phldrT="[Texte]" custT="1"/>
      <dgm:spPr/>
      <dgm:t>
        <a:bodyPr/>
        <a:lstStyle/>
        <a:p>
          <a:r>
            <a:rPr lang="fr-CM" sz="1100" dirty="0">
              <a:latin typeface="DM Sans" panose="020B0604020202020204" charset="0"/>
            </a:rPr>
            <a:t>Todd </a:t>
          </a:r>
          <a:r>
            <a:rPr lang="fr-CM" sz="1100" dirty="0" err="1">
              <a:latin typeface="DM Sans" panose="020B0604020202020204" charset="0"/>
            </a:rPr>
            <a:t>Heberlein</a:t>
          </a:r>
          <a:endParaRPr lang="fr-CM" sz="1100" dirty="0">
            <a:latin typeface="DM Sans" panose="020B0604020202020204" charset="0"/>
          </a:endParaRPr>
        </a:p>
      </dgm:t>
    </dgm:pt>
    <dgm:pt modelId="{1E93D5F2-F097-4CC8-A85F-16287B736D29}" type="parTrans" cxnId="{55B48BD1-32F6-4F10-B725-EAC59624D710}">
      <dgm:prSet/>
      <dgm:spPr/>
      <dgm:t>
        <a:bodyPr/>
        <a:lstStyle/>
        <a:p>
          <a:endParaRPr lang="fr-CM"/>
        </a:p>
      </dgm:t>
    </dgm:pt>
    <dgm:pt modelId="{8B9F8845-EEEC-49BC-8C07-638FAD492516}" type="sibTrans" cxnId="{55B48BD1-32F6-4F10-B725-EAC59624D710}">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168CF8C6-CC7E-4C74-A6D6-B9DF3D8FAECE}" type="pres">
      <dgm:prSet presAssocID="{1BC254FD-444D-4B11-B0C3-74D6AFE36E32}" presName="parentText" presStyleLbl="node1" presStyleIdx="0" presStyleCnt="6">
        <dgm:presLayoutVars>
          <dgm:chMax val="0"/>
          <dgm:bulletEnabled val="1"/>
        </dgm:presLayoutVars>
      </dgm:prSet>
      <dgm:spPr/>
    </dgm:pt>
    <dgm:pt modelId="{E8EC27DF-9534-4422-A9BF-84DB0013A79B}" type="pres">
      <dgm:prSet presAssocID="{1BC254FD-444D-4B11-B0C3-74D6AFE36E32}" presName="childText" presStyleLbl="revTx" presStyleIdx="0" presStyleCnt="6">
        <dgm:presLayoutVars>
          <dgm:bulletEnabled val="1"/>
        </dgm:presLayoutVars>
      </dgm:prSet>
      <dgm:spPr/>
    </dgm:pt>
    <dgm:pt modelId="{88EFB8FA-978D-4BD1-A6EE-437C350AAD7D}" type="pres">
      <dgm:prSet presAssocID="{E9209AF0-E26B-4DA6-B47D-351B3201B65F}" presName="parentText" presStyleLbl="node1" presStyleIdx="1" presStyleCnt="6">
        <dgm:presLayoutVars>
          <dgm:chMax val="0"/>
          <dgm:bulletEnabled val="1"/>
        </dgm:presLayoutVars>
      </dgm:prSet>
      <dgm:spPr/>
    </dgm:pt>
    <dgm:pt modelId="{30B4E532-3F1C-4F72-8040-F3F760780BE0}" type="pres">
      <dgm:prSet presAssocID="{E9209AF0-E26B-4DA6-B47D-351B3201B65F}" presName="childText" presStyleLbl="revTx" presStyleIdx="1" presStyleCnt="6">
        <dgm:presLayoutVars>
          <dgm:bulletEnabled val="1"/>
        </dgm:presLayoutVars>
      </dgm:prSet>
      <dgm:spPr/>
    </dgm:pt>
    <dgm:pt modelId="{4CCB52D6-5892-4E09-A58A-240690F4E305}" type="pres">
      <dgm:prSet presAssocID="{063E2900-4CD6-4657-BC80-82138B520F79}" presName="parentText" presStyleLbl="node1" presStyleIdx="2" presStyleCnt="6">
        <dgm:presLayoutVars>
          <dgm:chMax val="0"/>
          <dgm:bulletEnabled val="1"/>
        </dgm:presLayoutVars>
      </dgm:prSet>
      <dgm:spPr/>
    </dgm:pt>
    <dgm:pt modelId="{8EDF6856-5954-4009-A3D0-F8D6E0C044A4}" type="pres">
      <dgm:prSet presAssocID="{063E2900-4CD6-4657-BC80-82138B520F79}" presName="childText" presStyleLbl="revTx" presStyleIdx="2" presStyleCnt="6">
        <dgm:presLayoutVars>
          <dgm:bulletEnabled val="1"/>
        </dgm:presLayoutVars>
      </dgm:prSet>
      <dgm:spPr/>
    </dgm:pt>
    <dgm:pt modelId="{E2099D32-EBC4-4BED-BC3A-074B3C011024}" type="pres">
      <dgm:prSet presAssocID="{948DB2E6-DA3B-4F39-8BB6-D16C6E0D7FF1}" presName="parentText" presStyleLbl="node1" presStyleIdx="3" presStyleCnt="6">
        <dgm:presLayoutVars>
          <dgm:chMax val="0"/>
          <dgm:bulletEnabled val="1"/>
        </dgm:presLayoutVars>
      </dgm:prSet>
      <dgm:spPr/>
    </dgm:pt>
    <dgm:pt modelId="{6F9D80B3-F46B-42A7-AC0C-7C09B936F920}" type="pres">
      <dgm:prSet presAssocID="{948DB2E6-DA3B-4F39-8BB6-D16C6E0D7FF1}" presName="childText" presStyleLbl="revTx" presStyleIdx="3" presStyleCnt="6">
        <dgm:presLayoutVars>
          <dgm:bulletEnabled val="1"/>
        </dgm:presLayoutVars>
      </dgm:prSet>
      <dgm:spPr/>
    </dgm:pt>
    <dgm:pt modelId="{8EBD5C83-6922-4535-83ED-96F048A8777C}" type="pres">
      <dgm:prSet presAssocID="{9B50B1CE-F9A0-49EB-8F2F-CD0E65C207F5}" presName="parentText" presStyleLbl="node1" presStyleIdx="4" presStyleCnt="6">
        <dgm:presLayoutVars>
          <dgm:chMax val="0"/>
          <dgm:bulletEnabled val="1"/>
        </dgm:presLayoutVars>
      </dgm:prSet>
      <dgm:spPr/>
    </dgm:pt>
    <dgm:pt modelId="{4C152CD4-E1BE-4222-BFA0-6F6E12017614}" type="pres">
      <dgm:prSet presAssocID="{9B50B1CE-F9A0-49EB-8F2F-CD0E65C207F5}" presName="childText" presStyleLbl="revTx" presStyleIdx="4" presStyleCnt="6">
        <dgm:presLayoutVars>
          <dgm:bulletEnabled val="1"/>
        </dgm:presLayoutVars>
      </dgm:prSet>
      <dgm:spPr/>
    </dgm:pt>
    <dgm:pt modelId="{CDE22D81-A70F-4421-AD06-C57214558547}" type="pres">
      <dgm:prSet presAssocID="{C1D1CFC1-DE95-4858-8484-C8685419594D}" presName="parentText" presStyleLbl="node1" presStyleIdx="5" presStyleCnt="6">
        <dgm:presLayoutVars>
          <dgm:chMax val="0"/>
          <dgm:bulletEnabled val="1"/>
        </dgm:presLayoutVars>
      </dgm:prSet>
      <dgm:spPr/>
    </dgm:pt>
    <dgm:pt modelId="{8910DE20-AFC5-4F28-9D17-27AC698082F0}" type="pres">
      <dgm:prSet presAssocID="{C1D1CFC1-DE95-4858-8484-C8685419594D}" presName="childText" presStyleLbl="revTx" presStyleIdx="5" presStyleCnt="6">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2C714406-8987-44C8-A952-B00E76ACF9AD}" srcId="{063E2900-4CD6-4657-BC80-82138B520F79}" destId="{A34F643A-4E06-4CFA-84C2-B5AC518BC53A}" srcOrd="1" destOrd="0" parTransId="{FF58178F-9F54-41F3-857F-30920A8B84C0}" sibTransId="{6F0E9799-0C36-4E56-B721-C2D9B3E57DF0}"/>
    <dgm:cxn modelId="{2A3B1407-1BC8-415B-998E-4712770719B4}" type="presOf" srcId="{D6C4EAD3-4590-45AC-9363-78B33EACAFD7}" destId="{6F9D80B3-F46B-42A7-AC0C-7C09B936F920}" srcOrd="0" destOrd="1" presId="urn:microsoft.com/office/officeart/2005/8/layout/vList2"/>
    <dgm:cxn modelId="{B84D5907-00B7-4558-9AB3-E7018114B7A0}" srcId="{948DB2E6-DA3B-4F39-8BB6-D16C6E0D7FF1}" destId="{D6C4EAD3-4590-45AC-9363-78B33EACAFD7}" srcOrd="1" destOrd="0" parTransId="{3B090EC5-E789-4EE9-8A31-20B132860D4A}" sibTransId="{60392441-B73B-47FF-8078-3CE239218C76}"/>
    <dgm:cxn modelId="{D696FC18-460B-419A-8495-4D3BB6136F90}" type="presOf" srcId="{5CFDFCC5-9E59-44F6-9928-241E7179202E}" destId="{30B4E532-3F1C-4F72-8040-F3F760780BE0}" srcOrd="0" destOrd="0" presId="urn:microsoft.com/office/officeart/2005/8/layout/vList2"/>
    <dgm:cxn modelId="{2828A624-4D02-49FD-A59A-BA040FD068E9}" type="presOf" srcId="{9E1FA9FD-8228-43DA-8266-AB830D223A7E}" destId="{8910DE20-AFC5-4F28-9D17-27AC698082F0}" srcOrd="0" destOrd="1" presId="urn:microsoft.com/office/officeart/2005/8/layout/vList2"/>
    <dgm:cxn modelId="{A22F6829-ADFE-4472-B07C-128A3761D452}" srcId="{35C5FD73-BC53-4170-B872-85744AA6D467}" destId="{948DB2E6-DA3B-4F39-8BB6-D16C6E0D7FF1}" srcOrd="3" destOrd="0" parTransId="{AE6DCFEF-0FC7-486C-8FD4-165D80D2FAFB}" sibTransId="{AB108E49-C32B-48E7-88BF-05B671AE12C8}"/>
    <dgm:cxn modelId="{B2189329-A84C-4244-BCAF-BCE886B9D0F9}" srcId="{E9209AF0-E26B-4DA6-B47D-351B3201B65F}" destId="{5CFDFCC5-9E59-44F6-9928-241E7179202E}" srcOrd="0" destOrd="0" parTransId="{86704785-C059-4431-80B7-392EE197DBC9}" sibTransId="{9F8D4F70-DD0C-4456-A77B-CE6029B42DE9}"/>
    <dgm:cxn modelId="{EE1AD73C-4270-4D30-A210-31898CC35DF2}" srcId="{35C5FD73-BC53-4170-B872-85744AA6D467}" destId="{C1D1CFC1-DE95-4858-8484-C8685419594D}" srcOrd="5" destOrd="0" parTransId="{889EBAB2-BB3B-4E77-A96E-5BFE3C1282F2}" sibTransId="{D9156781-C96C-4137-8C08-2977E4A46E00}"/>
    <dgm:cxn modelId="{E9FAE23E-D7BC-4695-BAEB-A132335B6112}" srcId="{1BC254FD-444D-4B11-B0C3-74D6AFE36E32}" destId="{CDB99509-50DC-438F-9807-CBA9A05E9FBE}" srcOrd="0" destOrd="0" parTransId="{6EB2DF66-37CA-48C2-B8CD-C61C18268737}" sibTransId="{0C2B06B1-6DB0-4FB7-984B-C5088EB6E011}"/>
    <dgm:cxn modelId="{7DB3845B-4CF4-4406-A154-87B7D398F19C}" srcId="{C1D1CFC1-DE95-4858-8484-C8685419594D}" destId="{9A74659E-B5FF-48B5-A3A4-E67CEECA8CF4}" srcOrd="0" destOrd="0" parTransId="{4EE1F806-7E38-459E-8C39-0FF67B6C09FF}" sibTransId="{0AE6EA32-9A73-4DC3-8818-F5C03D4BBC18}"/>
    <dgm:cxn modelId="{1869BD42-7133-4A27-A705-4D7F9BC1C233}" type="presOf" srcId="{1BC254FD-444D-4B11-B0C3-74D6AFE36E32}" destId="{168CF8C6-CC7E-4C74-A6D6-B9DF3D8FAECE}" srcOrd="0" destOrd="0" presId="urn:microsoft.com/office/officeart/2005/8/layout/vList2"/>
    <dgm:cxn modelId="{14C9D762-3F30-42DB-9A36-A2AAA0719265}" type="presOf" srcId="{D1B0BE96-FEEF-47F4-A8E8-FF02C7A992F6}" destId="{8EDF6856-5954-4009-A3D0-F8D6E0C044A4}" srcOrd="0" destOrd="0" presId="urn:microsoft.com/office/officeart/2005/8/layout/vList2"/>
    <dgm:cxn modelId="{524F4747-ADCD-4A47-BF5A-474F1CC9667A}" type="presOf" srcId="{9B50B1CE-F9A0-49EB-8F2F-CD0E65C207F5}" destId="{8EBD5C83-6922-4535-83ED-96F048A8777C}" srcOrd="0" destOrd="0" presId="urn:microsoft.com/office/officeart/2005/8/layout/vList2"/>
    <dgm:cxn modelId="{ABD10C4B-6F88-492F-8EDC-BED509A2A1FD}" srcId="{35C5FD73-BC53-4170-B872-85744AA6D467}" destId="{E9209AF0-E26B-4DA6-B47D-351B3201B65F}" srcOrd="1" destOrd="0" parTransId="{9524A569-0F00-487B-98F0-0E8CB375DC85}" sibTransId="{E22F4EB5-DEE9-429B-8926-2BF99DA655AB}"/>
    <dgm:cxn modelId="{82D5316C-EB06-408D-931C-45BC67F9DFB9}" type="presOf" srcId="{C1D1CFC1-DE95-4858-8484-C8685419594D}" destId="{CDE22D81-A70F-4421-AD06-C57214558547}" srcOrd="0" destOrd="0" presId="urn:microsoft.com/office/officeart/2005/8/layout/vList2"/>
    <dgm:cxn modelId="{90871E74-ED3D-4642-8B23-9FA3EC8B273C}" srcId="{9B50B1CE-F9A0-49EB-8F2F-CD0E65C207F5}" destId="{877FC64F-DC42-40AA-B2B9-211838F88840}" srcOrd="2" destOrd="0" parTransId="{084757A9-266C-4990-9810-FBDEFD043CBF}" sibTransId="{E78C6C5E-270B-47BD-BFA5-A083696E50A9}"/>
    <dgm:cxn modelId="{4B84447E-88A3-424A-8541-D1DC275B5BD4}" srcId="{35C5FD73-BC53-4170-B872-85744AA6D467}" destId="{9B50B1CE-F9A0-49EB-8F2F-CD0E65C207F5}" srcOrd="4" destOrd="0" parTransId="{3F1B4EDE-539D-465C-BAA8-91A52B506144}" sibTransId="{7445B6BD-675D-4709-99D6-9D1B31BDE7EB}"/>
    <dgm:cxn modelId="{B044A87F-3D68-4DD4-9C05-800BFCD798C5}" type="presOf" srcId="{063E2900-4CD6-4657-BC80-82138B520F79}" destId="{4CCB52D6-5892-4E09-A58A-240690F4E305}" srcOrd="0" destOrd="0" presId="urn:microsoft.com/office/officeart/2005/8/layout/vList2"/>
    <dgm:cxn modelId="{EA9D269E-52F2-41C4-BCDF-48119ECBA8DE}" type="presOf" srcId="{85A64DA4-59EE-42ED-997B-6B1040DEB670}" destId="{8910DE20-AFC5-4F28-9D17-27AC698082F0}" srcOrd="0" destOrd="2" presId="urn:microsoft.com/office/officeart/2005/8/layout/vList2"/>
    <dgm:cxn modelId="{54D94EAC-272C-4C47-B2C3-3A75C8EDCA9A}" type="presOf" srcId="{CDB99509-50DC-438F-9807-CBA9A05E9FBE}" destId="{E8EC27DF-9534-4422-A9BF-84DB0013A79B}" srcOrd="0" destOrd="0" presId="urn:microsoft.com/office/officeart/2005/8/layout/vList2"/>
    <dgm:cxn modelId="{F2E902B1-4A42-4A78-8407-EB6D4684E993}" srcId="{063E2900-4CD6-4657-BC80-82138B520F79}" destId="{D1B0BE96-FEEF-47F4-A8E8-FF02C7A992F6}" srcOrd="0" destOrd="0" parTransId="{052CB23A-4807-49B3-A164-37644D4DA450}" sibTransId="{901DFF89-CE7E-4907-A206-719719C40F74}"/>
    <dgm:cxn modelId="{D4DF3BB1-4041-4E13-8EA6-2974083F8DF7}" type="presOf" srcId="{877FC64F-DC42-40AA-B2B9-211838F88840}" destId="{4C152CD4-E1BE-4222-BFA0-6F6E12017614}" srcOrd="0" destOrd="2" presId="urn:microsoft.com/office/officeart/2005/8/layout/vList2"/>
    <dgm:cxn modelId="{31B6AAB8-F1E0-4C87-AF33-07CD9DBBC527}" srcId="{9B50B1CE-F9A0-49EB-8F2F-CD0E65C207F5}" destId="{78FB8B93-7FC2-4965-A980-EB17B6634D0E}" srcOrd="0" destOrd="0" parTransId="{6BEDF572-7F92-439F-B527-CB246209DE72}" sibTransId="{BDE8DBCD-55A7-4CDE-AA3C-7178D68489F0}"/>
    <dgm:cxn modelId="{28F4FCBE-4386-4269-9109-447126543A8E}" srcId="{35C5FD73-BC53-4170-B872-85744AA6D467}" destId="{063E2900-4CD6-4657-BC80-82138B520F79}" srcOrd="2" destOrd="0" parTransId="{585C0A18-E214-4E1D-8A71-BEB08694E4CD}" sibTransId="{BA3283A5-48C7-465C-9B20-C501BDB11928}"/>
    <dgm:cxn modelId="{F0AAF6CA-A87A-4E4F-BE8D-861094CAD704}" type="presOf" srcId="{A34F643A-4E06-4CFA-84C2-B5AC518BC53A}" destId="{8EDF6856-5954-4009-A3D0-F8D6E0C044A4}" srcOrd="0" destOrd="1" presId="urn:microsoft.com/office/officeart/2005/8/layout/vList2"/>
    <dgm:cxn modelId="{FE4674CD-F213-41B1-8CCF-B337CC43D11F}" srcId="{35C5FD73-BC53-4170-B872-85744AA6D467}" destId="{1BC254FD-444D-4B11-B0C3-74D6AFE36E32}" srcOrd="0" destOrd="0" parTransId="{121537D7-06F4-4C8C-8665-D6F759634F89}" sibTransId="{7759D618-D8DC-4B82-A802-8CA05DA05701}"/>
    <dgm:cxn modelId="{3563F5CE-963C-4D20-BD32-DA4BDF1474CC}" srcId="{C1D1CFC1-DE95-4858-8484-C8685419594D}" destId="{9E1FA9FD-8228-43DA-8266-AB830D223A7E}" srcOrd="1" destOrd="0" parTransId="{0CF4F636-FC1D-4A9B-8619-E28B7BF81529}" sibTransId="{0D3FBA79-B55F-4B51-BE8A-3DC7EEB1A915}"/>
    <dgm:cxn modelId="{55B48BD1-32F6-4F10-B725-EAC59624D710}" srcId="{C1D1CFC1-DE95-4858-8484-C8685419594D}" destId="{85A64DA4-59EE-42ED-997B-6B1040DEB670}" srcOrd="2" destOrd="0" parTransId="{1E93D5F2-F097-4CC8-A85F-16287B736D29}" sibTransId="{8B9F8845-EEEC-49BC-8C07-638FAD492516}"/>
    <dgm:cxn modelId="{1F6F5DD7-08D3-49B1-94CF-F5EB7A7C7D24}" type="presOf" srcId="{9A74659E-B5FF-48B5-A3A4-E67CEECA8CF4}" destId="{8910DE20-AFC5-4F28-9D17-27AC698082F0}" srcOrd="0" destOrd="0" presId="urn:microsoft.com/office/officeart/2005/8/layout/vList2"/>
    <dgm:cxn modelId="{7DE46FDE-7265-4821-8523-2E73B9A994AC}" type="presOf" srcId="{948DB2E6-DA3B-4F39-8BB6-D16C6E0D7FF1}" destId="{E2099D32-EBC4-4BED-BC3A-074B3C011024}" srcOrd="0" destOrd="0" presId="urn:microsoft.com/office/officeart/2005/8/layout/vList2"/>
    <dgm:cxn modelId="{BC0828E0-2A54-4553-94E8-A6BC6B1B5618}" srcId="{948DB2E6-DA3B-4F39-8BB6-D16C6E0D7FF1}" destId="{86B0555B-DE09-4202-8E9A-599EEE3A960B}" srcOrd="0" destOrd="0" parTransId="{89797EC9-4CAE-4741-BF98-E49A3F0B6792}" sibTransId="{42AF1D98-7BD1-4582-AE61-3F0DEE74D35B}"/>
    <dgm:cxn modelId="{9F912AE1-F363-42D6-908E-64B3104B34FE}" type="presOf" srcId="{F3D59965-3650-425C-9646-4CAF113CDC92}" destId="{4C152CD4-E1BE-4222-BFA0-6F6E12017614}" srcOrd="0" destOrd="1" presId="urn:microsoft.com/office/officeart/2005/8/layout/vList2"/>
    <dgm:cxn modelId="{2AA29EE7-1EE9-4700-9EFC-AA025B07F30C}" type="presOf" srcId="{78FB8B93-7FC2-4965-A980-EB17B6634D0E}" destId="{4C152CD4-E1BE-4222-BFA0-6F6E12017614}" srcOrd="0" destOrd="0" presId="urn:microsoft.com/office/officeart/2005/8/layout/vList2"/>
    <dgm:cxn modelId="{B04C09E9-BD04-46D1-83DB-652C73203541}" srcId="{9B50B1CE-F9A0-49EB-8F2F-CD0E65C207F5}" destId="{F3D59965-3650-425C-9646-4CAF113CDC92}" srcOrd="1" destOrd="0" parTransId="{1EC86175-CF56-407B-8146-99FA758D9885}" sibTransId="{08EA8E67-9B0F-4DC6-ADB5-0E024FDCD72E}"/>
    <dgm:cxn modelId="{ED4FB0E9-4A97-4C87-BE40-AEF91824A5DE}" type="presOf" srcId="{E9209AF0-E26B-4DA6-B47D-351B3201B65F}" destId="{88EFB8FA-978D-4BD1-A6EE-437C350AAD7D}" srcOrd="0" destOrd="0" presId="urn:microsoft.com/office/officeart/2005/8/layout/vList2"/>
    <dgm:cxn modelId="{B61164F8-1416-49AC-A9E6-1575F1730629}" type="presOf" srcId="{86B0555B-DE09-4202-8E9A-599EEE3A960B}" destId="{6F9D80B3-F46B-42A7-AC0C-7C09B936F920}" srcOrd="0" destOrd="0" presId="urn:microsoft.com/office/officeart/2005/8/layout/vList2"/>
    <dgm:cxn modelId="{34FAC332-3ED4-47F5-8008-0204F5C356D2}" type="presParOf" srcId="{C7AA9BBC-B333-43AF-B098-EE6EEA4C1EA6}" destId="{168CF8C6-CC7E-4C74-A6D6-B9DF3D8FAECE}" srcOrd="0" destOrd="0" presId="urn:microsoft.com/office/officeart/2005/8/layout/vList2"/>
    <dgm:cxn modelId="{1717C111-2A14-4B61-AB97-B1EBC142258C}" type="presParOf" srcId="{C7AA9BBC-B333-43AF-B098-EE6EEA4C1EA6}" destId="{E8EC27DF-9534-4422-A9BF-84DB0013A79B}" srcOrd="1" destOrd="0" presId="urn:microsoft.com/office/officeart/2005/8/layout/vList2"/>
    <dgm:cxn modelId="{7CB2DE02-396D-42B9-AE0B-F901CB43229C}" type="presParOf" srcId="{C7AA9BBC-B333-43AF-B098-EE6EEA4C1EA6}" destId="{88EFB8FA-978D-4BD1-A6EE-437C350AAD7D}" srcOrd="2" destOrd="0" presId="urn:microsoft.com/office/officeart/2005/8/layout/vList2"/>
    <dgm:cxn modelId="{6FB4E6BA-DAE4-46AF-9E4A-500C61DB070D}" type="presParOf" srcId="{C7AA9BBC-B333-43AF-B098-EE6EEA4C1EA6}" destId="{30B4E532-3F1C-4F72-8040-F3F760780BE0}" srcOrd="3" destOrd="0" presId="urn:microsoft.com/office/officeart/2005/8/layout/vList2"/>
    <dgm:cxn modelId="{6C38ACD5-0E08-4BEE-971C-4FF3AF9C48FD}" type="presParOf" srcId="{C7AA9BBC-B333-43AF-B098-EE6EEA4C1EA6}" destId="{4CCB52D6-5892-4E09-A58A-240690F4E305}" srcOrd="4" destOrd="0" presId="urn:microsoft.com/office/officeart/2005/8/layout/vList2"/>
    <dgm:cxn modelId="{1ECB7A30-722D-477B-9CC1-2A7BEC372632}" type="presParOf" srcId="{C7AA9BBC-B333-43AF-B098-EE6EEA4C1EA6}" destId="{8EDF6856-5954-4009-A3D0-F8D6E0C044A4}" srcOrd="5" destOrd="0" presId="urn:microsoft.com/office/officeart/2005/8/layout/vList2"/>
    <dgm:cxn modelId="{7F4202FF-B26A-44B1-A7AF-9AAA141A90CA}" type="presParOf" srcId="{C7AA9BBC-B333-43AF-B098-EE6EEA4C1EA6}" destId="{E2099D32-EBC4-4BED-BC3A-074B3C011024}" srcOrd="6" destOrd="0" presId="urn:microsoft.com/office/officeart/2005/8/layout/vList2"/>
    <dgm:cxn modelId="{53607046-D8E2-42E0-95D8-12308BA585D7}" type="presParOf" srcId="{C7AA9BBC-B333-43AF-B098-EE6EEA4C1EA6}" destId="{6F9D80B3-F46B-42A7-AC0C-7C09B936F920}" srcOrd="7" destOrd="0" presId="urn:microsoft.com/office/officeart/2005/8/layout/vList2"/>
    <dgm:cxn modelId="{D98B616B-11CE-4452-899F-6680C0E406A1}" type="presParOf" srcId="{C7AA9BBC-B333-43AF-B098-EE6EEA4C1EA6}" destId="{8EBD5C83-6922-4535-83ED-96F048A8777C}" srcOrd="8" destOrd="0" presId="urn:microsoft.com/office/officeart/2005/8/layout/vList2"/>
    <dgm:cxn modelId="{6F375715-0453-4068-BF23-68FB389C2CB6}" type="presParOf" srcId="{C7AA9BBC-B333-43AF-B098-EE6EEA4C1EA6}" destId="{4C152CD4-E1BE-4222-BFA0-6F6E12017614}" srcOrd="9" destOrd="0" presId="urn:microsoft.com/office/officeart/2005/8/layout/vList2"/>
    <dgm:cxn modelId="{2153D127-5D01-444C-A250-B96901429BB4}" type="presParOf" srcId="{C7AA9BBC-B333-43AF-B098-EE6EEA4C1EA6}" destId="{CDE22D81-A70F-4421-AD06-C57214558547}" srcOrd="10" destOrd="0" presId="urn:microsoft.com/office/officeart/2005/8/layout/vList2"/>
    <dgm:cxn modelId="{0402FBB4-7451-497F-B751-52129FCFE227}" type="presParOf" srcId="{C7AA9BBC-B333-43AF-B098-EE6EEA4C1EA6}" destId="{8910DE20-AFC5-4F28-9D17-27AC698082F0}"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5CFDFCC5-9E59-44F6-9928-241E7179202E}">
      <dgm:prSet phldrT="[Texte]" custT="1"/>
      <dgm:spPr/>
      <dgm:t>
        <a:bodyPr/>
        <a:lstStyle/>
        <a:p>
          <a:r>
            <a:rPr lang="fr-FR" sz="1100" dirty="0">
              <a:latin typeface="DM Sans" panose="020B0604020202020204" charset="0"/>
            </a:rPr>
            <a:t>Recueillir les informations remarquables sur la nature des attaquants, leurs objectifs, leurs méthodes d’attaques et leurs comportements face aux différents systèmes.</a:t>
          </a:r>
          <a:endParaRPr lang="fr-CM" sz="1100" dirty="0">
            <a:latin typeface="DM Sans" panose="020B0604020202020204" charset="0"/>
          </a:endParaRP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063E2900-4CD6-4657-BC80-82138B520F79}">
      <dgm:prSet phldrT="[Texte]" custT="1"/>
      <dgm:spPr/>
      <dgm:t>
        <a:bodyPr/>
        <a:lstStyle/>
        <a:p>
          <a:r>
            <a:rPr lang="fr-FR" sz="1100" b="1" dirty="0">
              <a:solidFill>
                <a:schemeClr val="tx1"/>
              </a:solidFill>
              <a:latin typeface="DM Sans" panose="020B0604020202020204" charset="0"/>
            </a:rPr>
            <a:t>Avantage</a:t>
          </a:r>
          <a:endParaRPr lang="fr-CM" sz="1100" dirty="0">
            <a:solidFill>
              <a:schemeClr val="tx1"/>
            </a:solidFill>
            <a:latin typeface="DM Sans" panose="020B0604020202020204" charset="0"/>
          </a:endParaRPr>
        </a:p>
      </dgm:t>
    </dgm:pt>
    <dgm:pt modelId="{585C0A18-E214-4E1D-8A71-BEB08694E4CD}" type="parTrans" cxnId="{28F4FCBE-4386-4269-9109-447126543A8E}">
      <dgm:prSet/>
      <dgm:spPr/>
      <dgm:t>
        <a:bodyPr/>
        <a:lstStyle/>
        <a:p>
          <a:endParaRPr lang="fr-CM"/>
        </a:p>
      </dgm:t>
    </dgm:pt>
    <dgm:pt modelId="{BA3283A5-48C7-465C-9B20-C501BDB11928}" type="sibTrans" cxnId="{28F4FCBE-4386-4269-9109-447126543A8E}">
      <dgm:prSet/>
      <dgm:spPr/>
      <dgm:t>
        <a:bodyPr/>
        <a:lstStyle/>
        <a:p>
          <a:endParaRPr lang="fr-CM"/>
        </a:p>
      </dgm:t>
    </dgm:pt>
    <dgm:pt modelId="{D1B0BE96-FEEF-47F4-A8E8-FF02C7A992F6}">
      <dgm:prSet phldrT="[Texte]" custT="1"/>
      <dgm:spPr/>
      <dgm:t>
        <a:bodyPr/>
        <a:lstStyle/>
        <a:p>
          <a:r>
            <a:rPr lang="fr-FR" sz="1100" dirty="0">
              <a:latin typeface="DM Sans" panose="020B0604020202020204" charset="0"/>
            </a:rPr>
            <a:t>Localiser l’adresse IP du cybercriminel</a:t>
          </a:r>
          <a:endParaRPr lang="fr-CM" sz="1100" dirty="0">
            <a:latin typeface="DM Sans" panose="020B0604020202020204" charset="0"/>
          </a:endParaRPr>
        </a:p>
      </dgm:t>
    </dgm:pt>
    <dgm:pt modelId="{052CB23A-4807-49B3-A164-37644D4DA450}" type="parTrans" cxnId="{F2E902B1-4A42-4A78-8407-EB6D4684E993}">
      <dgm:prSet/>
      <dgm:spPr/>
      <dgm:t>
        <a:bodyPr/>
        <a:lstStyle/>
        <a:p>
          <a:endParaRPr lang="fr-CM"/>
        </a:p>
      </dgm:t>
    </dgm:pt>
    <dgm:pt modelId="{901DFF89-CE7E-4907-A206-719719C40F74}" type="sibTrans" cxnId="{F2E902B1-4A42-4A78-8407-EB6D4684E993}">
      <dgm:prSet/>
      <dgm:spPr/>
      <dgm:t>
        <a:bodyPr/>
        <a:lstStyle/>
        <a:p>
          <a:endParaRPr lang="fr-CM"/>
        </a:p>
      </dgm:t>
    </dgm:pt>
    <dgm:pt modelId="{A34F643A-4E06-4CFA-84C2-B5AC518BC53A}">
      <dgm:prSet phldrT="[Texte]" custT="1"/>
      <dgm:spPr/>
      <dgm:t>
        <a:bodyPr/>
        <a:lstStyle/>
        <a:p>
          <a:r>
            <a:rPr lang="fr-FR" sz="1100" dirty="0">
              <a:latin typeface="DM Sans" panose="020B0604020202020204" charset="0"/>
            </a:rPr>
            <a:t>La technique utilisée pour pénétrer dans le honeypot</a:t>
          </a:r>
          <a:endParaRPr lang="fr-CM" sz="1100" dirty="0">
            <a:latin typeface="DM Sans" panose="020B0604020202020204" charset="0"/>
          </a:endParaRPr>
        </a:p>
      </dgm:t>
    </dgm:pt>
    <dgm:pt modelId="{FF58178F-9F54-41F3-857F-30920A8B84C0}" type="parTrans" cxnId="{2C714406-8987-44C8-A952-B00E76ACF9AD}">
      <dgm:prSet/>
      <dgm:spPr/>
      <dgm:t>
        <a:bodyPr/>
        <a:lstStyle/>
        <a:p>
          <a:endParaRPr lang="fr-CM"/>
        </a:p>
      </dgm:t>
    </dgm:pt>
    <dgm:pt modelId="{6F0E9799-0C36-4E56-B721-C2D9B3E57DF0}" type="sibTrans" cxnId="{2C714406-8987-44C8-A952-B00E76ACF9AD}">
      <dgm:prSet/>
      <dgm:spPr/>
      <dgm:t>
        <a:bodyPr/>
        <a:lstStyle/>
        <a:p>
          <a:endParaRPr lang="fr-CM"/>
        </a:p>
      </dgm:t>
    </dgm:pt>
    <dgm:pt modelId="{948DB2E6-DA3B-4F39-8BB6-D16C6E0D7FF1}">
      <dgm:prSet phldrT="[Texte]" custT="1"/>
      <dgm:spPr/>
      <dgm:t>
        <a:bodyPr/>
        <a:lstStyle/>
        <a:p>
          <a:r>
            <a:rPr lang="fr-FR" sz="1100" b="1" dirty="0">
              <a:solidFill>
                <a:schemeClr val="tx1"/>
              </a:solidFill>
              <a:latin typeface="DM Sans" panose="020B0604020202020204" charset="0"/>
            </a:rPr>
            <a:t>Classification de pot de miel</a:t>
          </a:r>
          <a:endParaRPr lang="fr-CM" sz="1100" b="1" dirty="0">
            <a:solidFill>
              <a:schemeClr val="tx1"/>
            </a:solidFill>
            <a:latin typeface="DM Sans" panose="020B0604020202020204" charset="0"/>
          </a:endParaRPr>
        </a:p>
      </dgm:t>
    </dgm:pt>
    <dgm:pt modelId="{AE6DCFEF-0FC7-486C-8FD4-165D80D2FAFB}" type="parTrans" cxnId="{A22F6829-ADFE-4472-B07C-128A3761D452}">
      <dgm:prSet/>
      <dgm:spPr/>
      <dgm:t>
        <a:bodyPr/>
        <a:lstStyle/>
        <a:p>
          <a:endParaRPr lang="fr-CM"/>
        </a:p>
      </dgm:t>
    </dgm:pt>
    <dgm:pt modelId="{AB108E49-C32B-48E7-88BF-05B671AE12C8}" type="sibTrans" cxnId="{A22F6829-ADFE-4472-B07C-128A3761D452}">
      <dgm:prSet/>
      <dgm:spPr/>
      <dgm:t>
        <a:bodyPr/>
        <a:lstStyle/>
        <a:p>
          <a:endParaRPr lang="fr-CM"/>
        </a:p>
      </dgm:t>
    </dgm:pt>
    <dgm:pt modelId="{86B0555B-DE09-4202-8E9A-599EEE3A960B}">
      <dgm:prSet phldrT="[Texte]" custT="1"/>
      <dgm:spPr/>
      <dgm:t>
        <a:bodyPr/>
        <a:lstStyle/>
        <a:p>
          <a:r>
            <a:rPr lang="fr-CM" sz="1100" dirty="0">
              <a:latin typeface="DM Sans" panose="020B0604020202020204" charset="0"/>
            </a:rPr>
            <a:t>Les honeypots purs</a:t>
          </a:r>
        </a:p>
      </dgm:t>
    </dgm:pt>
    <dgm:pt modelId="{89797EC9-4CAE-4741-BF98-E49A3F0B6792}" type="parTrans" cxnId="{BC0828E0-2A54-4553-94E8-A6BC6B1B5618}">
      <dgm:prSet/>
      <dgm:spPr/>
      <dgm:t>
        <a:bodyPr/>
        <a:lstStyle/>
        <a:p>
          <a:endParaRPr lang="fr-CM"/>
        </a:p>
      </dgm:t>
    </dgm:pt>
    <dgm:pt modelId="{42AF1D98-7BD1-4582-AE61-3F0DEE74D35B}" type="sibTrans" cxnId="{BC0828E0-2A54-4553-94E8-A6BC6B1B5618}">
      <dgm:prSet/>
      <dgm:spPr/>
      <dgm:t>
        <a:bodyPr/>
        <a:lstStyle/>
        <a:p>
          <a:endParaRPr lang="fr-CM"/>
        </a:p>
      </dgm:t>
    </dgm:pt>
    <dgm:pt modelId="{D6C4EAD3-4590-45AC-9363-78B33EACAFD7}">
      <dgm:prSet phldrT="[Texte]" custT="1"/>
      <dgm:spPr/>
      <dgm:t>
        <a:bodyPr/>
        <a:lstStyle/>
        <a:p>
          <a:r>
            <a:rPr lang="fr-FR" sz="1100" dirty="0">
              <a:latin typeface="DM Sans" panose="020B0604020202020204" charset="0"/>
            </a:rPr>
            <a:t>Les pots de miel à forte interaction </a:t>
          </a:r>
          <a:endParaRPr lang="fr-CM" sz="1100" dirty="0">
            <a:latin typeface="DM Sans" panose="020B0604020202020204" charset="0"/>
          </a:endParaRPr>
        </a:p>
      </dgm:t>
    </dgm:pt>
    <dgm:pt modelId="{3B090EC5-E789-4EE9-8A31-20B132860D4A}" type="parTrans" cxnId="{B84D5907-00B7-4558-9AB3-E7018114B7A0}">
      <dgm:prSet/>
      <dgm:spPr/>
      <dgm:t>
        <a:bodyPr/>
        <a:lstStyle/>
        <a:p>
          <a:endParaRPr lang="fr-CM"/>
        </a:p>
      </dgm:t>
    </dgm:pt>
    <dgm:pt modelId="{60392441-B73B-47FF-8078-3CE239218C76}" type="sibTrans" cxnId="{B84D5907-00B7-4558-9AB3-E7018114B7A0}">
      <dgm:prSet/>
      <dgm:spPr/>
      <dgm:t>
        <a:bodyPr/>
        <a:lstStyle/>
        <a:p>
          <a:endParaRPr lang="fr-CM"/>
        </a:p>
      </dgm:t>
    </dgm:pt>
    <dgm:pt modelId="{0B34B226-7A0C-4F73-92A9-0E64EA5D8495}">
      <dgm:prSet phldrT="[Texte]" custT="1"/>
      <dgm:spPr/>
      <dgm:t>
        <a:bodyPr/>
        <a:lstStyle/>
        <a:p>
          <a:r>
            <a:rPr lang="fr-FR" sz="1100" b="1" dirty="0" err="1">
              <a:solidFill>
                <a:schemeClr val="tx1"/>
              </a:solidFill>
              <a:latin typeface="DM Sans" panose="020B0604020202020204" charset="0"/>
            </a:rPr>
            <a:t>Honeynet</a:t>
          </a:r>
          <a:endParaRPr lang="fr-CM" sz="1100" b="1" dirty="0">
            <a:solidFill>
              <a:schemeClr val="tx1"/>
            </a:solidFill>
            <a:latin typeface="DM Sans" panose="020B0604020202020204" charset="0"/>
          </a:endParaRPr>
        </a:p>
      </dgm:t>
    </dgm:pt>
    <dgm:pt modelId="{D42A0B92-5FC5-42A0-BAAB-EFDE0BDDA327}" type="parTrans" cxnId="{CE40088A-B00C-4A8D-93C3-F3C5D2712E64}">
      <dgm:prSet/>
      <dgm:spPr/>
      <dgm:t>
        <a:bodyPr/>
        <a:lstStyle/>
        <a:p>
          <a:endParaRPr lang="fr-CM"/>
        </a:p>
      </dgm:t>
    </dgm:pt>
    <dgm:pt modelId="{BFBF5B38-7B9E-4E2D-AE86-E669458C6941}" type="sibTrans" cxnId="{CE40088A-B00C-4A8D-93C3-F3C5D2712E64}">
      <dgm:prSet/>
      <dgm:spPr/>
      <dgm:t>
        <a:bodyPr/>
        <a:lstStyle/>
        <a:p>
          <a:endParaRPr lang="fr-CM"/>
        </a:p>
      </dgm:t>
    </dgm:pt>
    <dgm:pt modelId="{D4A65A78-7394-4D35-84C8-713587175460}">
      <dgm:prSet phldrT="[Texte]" custT="1"/>
      <dgm:spPr/>
      <dgm:t>
        <a:bodyPr/>
        <a:lstStyle/>
        <a:p>
          <a:r>
            <a:rPr lang="fr-FR" sz="1100" dirty="0">
              <a:latin typeface="DM Sans" panose="020B0604020202020204" charset="0"/>
            </a:rPr>
            <a:t>Réseau de pot de miel</a:t>
          </a:r>
          <a:endParaRPr lang="fr-CM" sz="1100" dirty="0">
            <a:latin typeface="DM Sans" panose="020B0604020202020204" charset="0"/>
          </a:endParaRPr>
        </a:p>
      </dgm:t>
    </dgm:pt>
    <dgm:pt modelId="{698A8557-8BFD-4DA3-9B14-F78222B5B904}" type="parTrans" cxnId="{7E733E08-9B46-44A8-93AB-A3E31B2ECD6E}">
      <dgm:prSet/>
      <dgm:spPr/>
      <dgm:t>
        <a:bodyPr/>
        <a:lstStyle/>
        <a:p>
          <a:endParaRPr lang="fr-CM"/>
        </a:p>
      </dgm:t>
    </dgm:pt>
    <dgm:pt modelId="{43B48176-D186-4244-B75C-313577A1B64C}" type="sibTrans" cxnId="{7E733E08-9B46-44A8-93AB-A3E31B2ECD6E}">
      <dgm:prSet/>
      <dgm:spPr/>
      <dgm:t>
        <a:bodyPr/>
        <a:lstStyle/>
        <a:p>
          <a:endParaRPr lang="fr-CM"/>
        </a:p>
      </dgm:t>
    </dgm:pt>
    <dgm:pt modelId="{7DE8EE0E-2966-4DDD-8B8E-DBA4B6A563B3}">
      <dgm:prSet phldrT="[Texte]" custT="1"/>
      <dgm:spPr/>
      <dgm:t>
        <a:bodyPr/>
        <a:lstStyle/>
        <a:p>
          <a:r>
            <a:rPr lang="fr-FR" sz="1100" dirty="0">
              <a:latin typeface="DM Sans" panose="020B0604020202020204" charset="0"/>
            </a:rPr>
            <a:t>Où sont allés vos fichiers volés. </a:t>
          </a:r>
          <a:endParaRPr lang="fr-CM" sz="1100" dirty="0">
            <a:latin typeface="DM Sans" panose="020B0604020202020204" charset="0"/>
          </a:endParaRPr>
        </a:p>
      </dgm:t>
    </dgm:pt>
    <dgm:pt modelId="{4A98C5C7-714D-4893-B034-8AE55C343ABD}" type="parTrans" cxnId="{B981CFB8-45BA-48FA-852F-6C9B60F0081B}">
      <dgm:prSet/>
      <dgm:spPr/>
      <dgm:t>
        <a:bodyPr/>
        <a:lstStyle/>
        <a:p>
          <a:endParaRPr lang="fr-CM"/>
        </a:p>
      </dgm:t>
    </dgm:pt>
    <dgm:pt modelId="{28BF8882-249E-4FE8-8E48-37248FDEED41}" type="sibTrans" cxnId="{B981CFB8-45BA-48FA-852F-6C9B60F0081B}">
      <dgm:prSet/>
      <dgm:spPr/>
      <dgm:t>
        <a:bodyPr/>
        <a:lstStyle/>
        <a:p>
          <a:endParaRPr lang="fr-CM"/>
        </a:p>
      </dgm:t>
    </dgm:pt>
    <dgm:pt modelId="{61306394-2D24-472A-A5EB-8B09B92969E6}">
      <dgm:prSet phldrT="[Texte]" custT="1"/>
      <dgm:spPr/>
      <dgm:t>
        <a:bodyPr/>
        <a:lstStyle/>
        <a:p>
          <a:r>
            <a:rPr lang="fr-FR" sz="1100" dirty="0">
              <a:latin typeface="DM Sans" panose="020B0604020202020204" charset="0"/>
            </a:rPr>
            <a:t>Les pots de miel à faible interaction </a:t>
          </a:r>
          <a:endParaRPr lang="fr-CM" sz="1100" dirty="0">
            <a:latin typeface="DM Sans" panose="020B0604020202020204" charset="0"/>
          </a:endParaRPr>
        </a:p>
      </dgm:t>
    </dgm:pt>
    <dgm:pt modelId="{1E86BE23-03E7-4C10-B116-A6E4992A4B6E}" type="parTrans" cxnId="{D157668A-F76B-4AB5-B165-9BE623A68183}">
      <dgm:prSet/>
      <dgm:spPr/>
      <dgm:t>
        <a:bodyPr/>
        <a:lstStyle/>
        <a:p>
          <a:endParaRPr lang="fr-CM"/>
        </a:p>
      </dgm:t>
    </dgm:pt>
    <dgm:pt modelId="{2856C38E-508E-4231-84D9-7825073DC08D}" type="sibTrans" cxnId="{D157668A-F76B-4AB5-B165-9BE623A68183}">
      <dgm:prSet/>
      <dgm:spPr/>
      <dgm:t>
        <a:bodyPr/>
        <a:lstStyle/>
        <a:p>
          <a:endParaRPr lang="fr-CM"/>
        </a:p>
      </dgm:t>
    </dgm:pt>
    <dgm:pt modelId="{992B9523-F9E6-4CE8-92F6-E2768A86CCEC}">
      <dgm:prSet phldrT="[Texte]" custT="1"/>
      <dgm:spPr/>
      <dgm:t>
        <a:bodyPr/>
        <a:lstStyle/>
        <a:p>
          <a:r>
            <a:rPr lang="fr-FR" sz="1100" b="1" dirty="0">
              <a:solidFill>
                <a:schemeClr val="tx1"/>
              </a:solidFill>
              <a:latin typeface="DM Sans" panose="020B0604020202020204" charset="0"/>
            </a:rPr>
            <a:t>Principes</a:t>
          </a:r>
          <a:endParaRPr lang="fr-CM" sz="1100" dirty="0">
            <a:latin typeface="DM Sans" panose="020B0604020202020204" charset="0"/>
          </a:endParaRPr>
        </a:p>
      </dgm:t>
    </dgm:pt>
    <dgm:pt modelId="{CB5B3B01-3527-48DA-BF31-F486D597FF5B}" type="parTrans" cxnId="{72ED3834-6D02-43C6-8F41-A46044949BD7}">
      <dgm:prSet/>
      <dgm:spPr/>
      <dgm:t>
        <a:bodyPr/>
        <a:lstStyle/>
        <a:p>
          <a:endParaRPr lang="fr-CM"/>
        </a:p>
      </dgm:t>
    </dgm:pt>
    <dgm:pt modelId="{976DD0FE-1D29-4785-9BE5-5301A13AAEBC}" type="sibTrans" cxnId="{72ED3834-6D02-43C6-8F41-A46044949BD7}">
      <dgm:prSet/>
      <dgm:spPr/>
      <dgm:t>
        <a:bodyPr/>
        <a:lstStyle/>
        <a:p>
          <a:endParaRPr lang="fr-CM"/>
        </a:p>
      </dgm:t>
    </dgm:pt>
    <dgm:pt modelId="{5721248A-AC1B-4D3A-8FC4-B98C060B6472}">
      <dgm:prSet phldrT="[Texte]" custT="1"/>
      <dgm:spPr/>
      <dgm:t>
        <a:bodyPr/>
        <a:lstStyle/>
        <a:p>
          <a:r>
            <a:rPr lang="fr-FR" sz="1100" b="1" dirty="0">
              <a:solidFill>
                <a:schemeClr val="tx1"/>
              </a:solidFill>
              <a:latin typeface="DM Sans" panose="020B0604020202020204" charset="0"/>
            </a:rPr>
            <a:t>Honeypot ou Pot de miel</a:t>
          </a:r>
          <a:endParaRPr lang="fr-CM" sz="1100" b="1" dirty="0">
            <a:solidFill>
              <a:schemeClr val="tx1"/>
            </a:solidFill>
            <a:latin typeface="DM Sans" panose="020B0604020202020204" charset="0"/>
          </a:endParaRPr>
        </a:p>
      </dgm:t>
    </dgm:pt>
    <dgm:pt modelId="{D7F1B45A-32EC-41A7-AA1C-518A515B1EF1}" type="parTrans" cxnId="{70871E80-3C43-4FCB-9A53-3348059E58A5}">
      <dgm:prSet/>
      <dgm:spPr/>
      <dgm:t>
        <a:bodyPr/>
        <a:lstStyle/>
        <a:p>
          <a:endParaRPr lang="fr-CM"/>
        </a:p>
      </dgm:t>
    </dgm:pt>
    <dgm:pt modelId="{48E04D8F-1794-4E4F-9A99-25FF821532AA}" type="sibTrans" cxnId="{70871E80-3C43-4FCB-9A53-3348059E58A5}">
      <dgm:prSet/>
      <dgm:spPr/>
      <dgm:t>
        <a:bodyPr/>
        <a:lstStyle/>
        <a:p>
          <a:endParaRPr lang="fr-CM"/>
        </a:p>
      </dgm:t>
    </dgm:pt>
    <dgm:pt modelId="{D20D0ABD-79D0-43E9-9F16-353914959942}">
      <dgm:prSet phldrT="[Texte]" custT="1"/>
      <dgm:spPr/>
      <dgm:t>
        <a:bodyPr/>
        <a:lstStyle/>
        <a:p>
          <a:r>
            <a:rPr lang="fr-FR" sz="1100" b="0" dirty="0">
              <a:solidFill>
                <a:schemeClr val="tx1"/>
              </a:solidFill>
              <a:latin typeface="DM Sans" panose="020B0604020202020204" charset="0"/>
            </a:rPr>
            <a:t>Systèmes informatiques configurés dans le but qu’ils soient compromis, sondés ou attaqués par les pirates informatiques. </a:t>
          </a:r>
          <a:endParaRPr lang="fr-CM" sz="1100" b="0" dirty="0">
            <a:solidFill>
              <a:schemeClr val="tx1"/>
            </a:solidFill>
            <a:latin typeface="DM Sans" panose="020B0604020202020204" charset="0"/>
          </a:endParaRPr>
        </a:p>
      </dgm:t>
    </dgm:pt>
    <dgm:pt modelId="{05017949-0AB1-4B52-8372-0CE17EB93C02}" type="parTrans" cxnId="{67415D4A-C7F5-445E-84EB-2B72CF2B8DE6}">
      <dgm:prSet/>
      <dgm:spPr/>
      <dgm:t>
        <a:bodyPr/>
        <a:lstStyle/>
        <a:p>
          <a:endParaRPr lang="fr-CM"/>
        </a:p>
      </dgm:t>
    </dgm:pt>
    <dgm:pt modelId="{846206B0-BEEC-45C1-B10A-E56B25B542BF}" type="sibTrans" cxnId="{67415D4A-C7F5-445E-84EB-2B72CF2B8DE6}">
      <dgm:prSet/>
      <dgm:spPr/>
      <dgm:t>
        <a:bodyPr/>
        <a:lstStyle/>
        <a:p>
          <a:endParaRPr lang="fr-CM"/>
        </a:p>
      </dgm:t>
    </dgm:pt>
    <dgm:pt modelId="{82AC1E4B-DD32-4AF7-9740-570E7F8396CA}">
      <dgm:prSet phldrT="[Texte]" custT="1"/>
      <dgm:spPr/>
      <dgm:t>
        <a:bodyPr/>
        <a:lstStyle/>
        <a:p>
          <a:r>
            <a:rPr lang="fr-FR" sz="1100" b="1" dirty="0">
              <a:solidFill>
                <a:schemeClr val="tx1"/>
              </a:solidFill>
              <a:latin typeface="DM Sans" panose="020B0604020202020204" charset="0"/>
            </a:rPr>
            <a:t>Travaux sur le pot de miel</a:t>
          </a:r>
          <a:endParaRPr lang="fr-CM" sz="1100" b="1" dirty="0">
            <a:solidFill>
              <a:schemeClr val="tx1"/>
            </a:solidFill>
            <a:latin typeface="DM Sans" panose="020B0604020202020204" charset="0"/>
          </a:endParaRPr>
        </a:p>
      </dgm:t>
    </dgm:pt>
    <dgm:pt modelId="{6BA955EB-A539-44E9-A607-DBD718640B0B}" type="parTrans" cxnId="{11A5E462-2EE5-4C15-8F61-4FD1047D9D64}">
      <dgm:prSet/>
      <dgm:spPr/>
      <dgm:t>
        <a:bodyPr/>
        <a:lstStyle/>
        <a:p>
          <a:endParaRPr lang="fr-CM"/>
        </a:p>
      </dgm:t>
    </dgm:pt>
    <dgm:pt modelId="{5BF89B83-8F62-4320-8DCC-90EB95728F6F}" type="sibTrans" cxnId="{11A5E462-2EE5-4C15-8F61-4FD1047D9D64}">
      <dgm:prSet/>
      <dgm:spPr/>
      <dgm:t>
        <a:bodyPr/>
        <a:lstStyle/>
        <a:p>
          <a:endParaRPr lang="fr-CM"/>
        </a:p>
      </dgm:t>
    </dgm:pt>
    <dgm:pt modelId="{F67C2EF3-5BE6-4207-BE70-6261A41C1C0A}">
      <dgm:prSet phldrT="[Texte]" custT="1"/>
      <dgm:spPr/>
      <dgm:t>
        <a:bodyPr/>
        <a:lstStyle/>
        <a:p>
          <a:r>
            <a:rPr lang="fr-CM" sz="1100" dirty="0">
              <a:latin typeface="DM Sans" panose="020B0604020202020204" charset="0"/>
            </a:rPr>
            <a:t>Clifford Stoll </a:t>
          </a:r>
        </a:p>
      </dgm:t>
    </dgm:pt>
    <dgm:pt modelId="{ACF02241-28D6-4732-901E-85A1E563C846}" type="parTrans" cxnId="{F387BEAA-8C8E-4B48-B5AA-7F78A888057B}">
      <dgm:prSet/>
      <dgm:spPr/>
      <dgm:t>
        <a:bodyPr/>
        <a:lstStyle/>
        <a:p>
          <a:endParaRPr lang="fr-CM"/>
        </a:p>
      </dgm:t>
    </dgm:pt>
    <dgm:pt modelId="{6E7AE9E0-A075-4CCF-8904-FD53CB71D957}" type="sibTrans" cxnId="{F387BEAA-8C8E-4B48-B5AA-7F78A888057B}">
      <dgm:prSet/>
      <dgm:spPr/>
      <dgm:t>
        <a:bodyPr/>
        <a:lstStyle/>
        <a:p>
          <a:endParaRPr lang="fr-CM"/>
        </a:p>
      </dgm:t>
    </dgm:pt>
    <dgm:pt modelId="{B4A4F7BE-788F-4DE7-BCD5-0E0E7D2BF91C}">
      <dgm:prSet phldrT="[Texte]" custT="1"/>
      <dgm:spPr/>
      <dgm:t>
        <a:bodyPr/>
        <a:lstStyle/>
        <a:p>
          <a:r>
            <a:rPr lang="fr-CM" sz="1100" dirty="0">
              <a:latin typeface="DM Sans" panose="020B0604020202020204" charset="0"/>
            </a:rPr>
            <a:t>Bill </a:t>
          </a:r>
          <a:r>
            <a:rPr lang="fr-CM" sz="1100" dirty="0" err="1">
              <a:latin typeface="DM Sans" panose="020B0604020202020204" charset="0"/>
            </a:rPr>
            <a:t>Cheswick</a:t>
          </a:r>
          <a:endParaRPr lang="fr-CM" sz="1100" dirty="0">
            <a:latin typeface="DM Sans" panose="020B0604020202020204" charset="0"/>
          </a:endParaRPr>
        </a:p>
      </dgm:t>
    </dgm:pt>
    <dgm:pt modelId="{EA1EAF09-5187-4840-8FD8-41B968C903C6}" type="parTrans" cxnId="{F9ED2A38-4375-475B-843E-DC90F31F476A}">
      <dgm:prSet/>
      <dgm:spPr/>
      <dgm:t>
        <a:bodyPr/>
        <a:lstStyle/>
        <a:p>
          <a:endParaRPr lang="fr-CM"/>
        </a:p>
      </dgm:t>
    </dgm:pt>
    <dgm:pt modelId="{A1D77972-27D6-43B6-8784-B7C91A29D5A6}" type="sibTrans" cxnId="{F9ED2A38-4375-475B-843E-DC90F31F476A}">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381BD8DA-92C4-4266-9E29-6245F3D82739}" type="pres">
      <dgm:prSet presAssocID="{5721248A-AC1B-4D3A-8FC4-B98C060B6472}" presName="parentText" presStyleLbl="node1" presStyleIdx="0" presStyleCnt="6">
        <dgm:presLayoutVars>
          <dgm:chMax val="0"/>
          <dgm:bulletEnabled val="1"/>
        </dgm:presLayoutVars>
      </dgm:prSet>
      <dgm:spPr/>
    </dgm:pt>
    <dgm:pt modelId="{53D1593B-C955-43D7-9B97-EF4F5D2DBB1E}" type="pres">
      <dgm:prSet presAssocID="{5721248A-AC1B-4D3A-8FC4-B98C060B6472}" presName="childText" presStyleLbl="revTx" presStyleIdx="0" presStyleCnt="6">
        <dgm:presLayoutVars>
          <dgm:bulletEnabled val="1"/>
        </dgm:presLayoutVars>
      </dgm:prSet>
      <dgm:spPr/>
    </dgm:pt>
    <dgm:pt modelId="{4C695E42-8403-43A2-9047-82A2CC9CD310}" type="pres">
      <dgm:prSet presAssocID="{992B9523-F9E6-4CE8-92F6-E2768A86CCEC}" presName="parentText" presStyleLbl="node1" presStyleIdx="1" presStyleCnt="6">
        <dgm:presLayoutVars>
          <dgm:chMax val="0"/>
          <dgm:bulletEnabled val="1"/>
        </dgm:presLayoutVars>
      </dgm:prSet>
      <dgm:spPr/>
    </dgm:pt>
    <dgm:pt modelId="{17C9B005-2342-4BE3-A2D5-D5A232B3D9E9}" type="pres">
      <dgm:prSet presAssocID="{992B9523-F9E6-4CE8-92F6-E2768A86CCEC}" presName="childText" presStyleLbl="revTx" presStyleIdx="1" presStyleCnt="6">
        <dgm:presLayoutVars>
          <dgm:bulletEnabled val="1"/>
        </dgm:presLayoutVars>
      </dgm:prSet>
      <dgm:spPr/>
    </dgm:pt>
    <dgm:pt modelId="{C6071059-D684-480F-A924-A560E036BD4B}" type="pres">
      <dgm:prSet presAssocID="{82AC1E4B-DD32-4AF7-9740-570E7F8396CA}" presName="parentText" presStyleLbl="node1" presStyleIdx="2" presStyleCnt="6">
        <dgm:presLayoutVars>
          <dgm:chMax val="0"/>
          <dgm:bulletEnabled val="1"/>
        </dgm:presLayoutVars>
      </dgm:prSet>
      <dgm:spPr/>
    </dgm:pt>
    <dgm:pt modelId="{1C811DB0-F507-471D-A6A4-987136AE9200}" type="pres">
      <dgm:prSet presAssocID="{82AC1E4B-DD32-4AF7-9740-570E7F8396CA}" presName="childText" presStyleLbl="revTx" presStyleIdx="2" presStyleCnt="6">
        <dgm:presLayoutVars>
          <dgm:bulletEnabled val="1"/>
        </dgm:presLayoutVars>
      </dgm:prSet>
      <dgm:spPr/>
    </dgm:pt>
    <dgm:pt modelId="{4CCB52D6-5892-4E09-A58A-240690F4E305}" type="pres">
      <dgm:prSet presAssocID="{063E2900-4CD6-4657-BC80-82138B520F79}" presName="parentText" presStyleLbl="node1" presStyleIdx="3" presStyleCnt="6" custLinFactNeighborX="-660" custLinFactNeighborY="986">
        <dgm:presLayoutVars>
          <dgm:chMax val="0"/>
          <dgm:bulletEnabled val="1"/>
        </dgm:presLayoutVars>
      </dgm:prSet>
      <dgm:spPr/>
    </dgm:pt>
    <dgm:pt modelId="{75C0D2B8-2864-4768-A24F-F45E28D395E7}" type="pres">
      <dgm:prSet presAssocID="{063E2900-4CD6-4657-BC80-82138B520F79}" presName="childText" presStyleLbl="revTx" presStyleIdx="3" presStyleCnt="6">
        <dgm:presLayoutVars>
          <dgm:bulletEnabled val="1"/>
        </dgm:presLayoutVars>
      </dgm:prSet>
      <dgm:spPr/>
    </dgm:pt>
    <dgm:pt modelId="{E2099D32-EBC4-4BED-BC3A-074B3C011024}" type="pres">
      <dgm:prSet presAssocID="{948DB2E6-DA3B-4F39-8BB6-D16C6E0D7FF1}" presName="parentText" presStyleLbl="node1" presStyleIdx="4" presStyleCnt="6">
        <dgm:presLayoutVars>
          <dgm:chMax val="0"/>
          <dgm:bulletEnabled val="1"/>
        </dgm:presLayoutVars>
      </dgm:prSet>
      <dgm:spPr/>
    </dgm:pt>
    <dgm:pt modelId="{6F9D80B3-F46B-42A7-AC0C-7C09B936F920}" type="pres">
      <dgm:prSet presAssocID="{948DB2E6-DA3B-4F39-8BB6-D16C6E0D7FF1}" presName="childText" presStyleLbl="revTx" presStyleIdx="4" presStyleCnt="6">
        <dgm:presLayoutVars>
          <dgm:bulletEnabled val="1"/>
        </dgm:presLayoutVars>
      </dgm:prSet>
      <dgm:spPr/>
    </dgm:pt>
    <dgm:pt modelId="{61D9394F-A811-4AF6-91D4-46CA37490727}" type="pres">
      <dgm:prSet presAssocID="{0B34B226-7A0C-4F73-92A9-0E64EA5D8495}" presName="parentText" presStyleLbl="node1" presStyleIdx="5" presStyleCnt="6">
        <dgm:presLayoutVars>
          <dgm:chMax val="0"/>
          <dgm:bulletEnabled val="1"/>
        </dgm:presLayoutVars>
      </dgm:prSet>
      <dgm:spPr/>
    </dgm:pt>
    <dgm:pt modelId="{C5523955-A3BC-42C7-B775-E50ABDED4EB2}" type="pres">
      <dgm:prSet presAssocID="{0B34B226-7A0C-4F73-92A9-0E64EA5D8495}" presName="childText" presStyleLbl="revTx" presStyleIdx="5" presStyleCnt="6">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2C714406-8987-44C8-A952-B00E76ACF9AD}" srcId="{063E2900-4CD6-4657-BC80-82138B520F79}" destId="{A34F643A-4E06-4CFA-84C2-B5AC518BC53A}" srcOrd="1" destOrd="0" parTransId="{FF58178F-9F54-41F3-857F-30920A8B84C0}" sibTransId="{6F0E9799-0C36-4E56-B721-C2D9B3E57DF0}"/>
    <dgm:cxn modelId="{2A3B1407-1BC8-415B-998E-4712770719B4}" type="presOf" srcId="{D6C4EAD3-4590-45AC-9363-78B33EACAFD7}" destId="{6F9D80B3-F46B-42A7-AC0C-7C09B936F920}" srcOrd="0" destOrd="1" presId="urn:microsoft.com/office/officeart/2005/8/layout/vList2"/>
    <dgm:cxn modelId="{B84D5907-00B7-4558-9AB3-E7018114B7A0}" srcId="{948DB2E6-DA3B-4F39-8BB6-D16C6E0D7FF1}" destId="{D6C4EAD3-4590-45AC-9363-78B33EACAFD7}" srcOrd="1" destOrd="0" parTransId="{3B090EC5-E789-4EE9-8A31-20B132860D4A}" sibTransId="{60392441-B73B-47FF-8078-3CE239218C76}"/>
    <dgm:cxn modelId="{7E733E08-9B46-44A8-93AB-A3E31B2ECD6E}" srcId="{0B34B226-7A0C-4F73-92A9-0E64EA5D8495}" destId="{D4A65A78-7394-4D35-84C8-713587175460}" srcOrd="0" destOrd="0" parTransId="{698A8557-8BFD-4DA3-9B14-F78222B5B904}" sibTransId="{43B48176-D186-4244-B75C-313577A1B64C}"/>
    <dgm:cxn modelId="{A22F6829-ADFE-4472-B07C-128A3761D452}" srcId="{35C5FD73-BC53-4170-B872-85744AA6D467}" destId="{948DB2E6-DA3B-4F39-8BB6-D16C6E0D7FF1}" srcOrd="4" destOrd="0" parTransId="{AE6DCFEF-0FC7-486C-8FD4-165D80D2FAFB}" sibTransId="{AB108E49-C32B-48E7-88BF-05B671AE12C8}"/>
    <dgm:cxn modelId="{B2189329-A84C-4244-BCAF-BCE886B9D0F9}" srcId="{992B9523-F9E6-4CE8-92F6-E2768A86CCEC}" destId="{5CFDFCC5-9E59-44F6-9928-241E7179202E}" srcOrd="0" destOrd="0" parTransId="{86704785-C059-4431-80B7-392EE197DBC9}" sibTransId="{9F8D4F70-DD0C-4456-A77B-CE6029B42DE9}"/>
    <dgm:cxn modelId="{72ED3834-6D02-43C6-8F41-A46044949BD7}" srcId="{35C5FD73-BC53-4170-B872-85744AA6D467}" destId="{992B9523-F9E6-4CE8-92F6-E2768A86CCEC}" srcOrd="1" destOrd="0" parTransId="{CB5B3B01-3527-48DA-BF31-F486D597FF5B}" sibTransId="{976DD0FE-1D29-4785-9BE5-5301A13AAEBC}"/>
    <dgm:cxn modelId="{F9ED2A38-4375-475B-843E-DC90F31F476A}" srcId="{82AC1E4B-DD32-4AF7-9740-570E7F8396CA}" destId="{B4A4F7BE-788F-4DE7-BCD5-0E0E7D2BF91C}" srcOrd="1" destOrd="0" parTransId="{EA1EAF09-5187-4840-8FD8-41B968C903C6}" sibTransId="{A1D77972-27D6-43B6-8784-B7C91A29D5A6}"/>
    <dgm:cxn modelId="{E0988238-1F07-4CD9-A99C-40ED30D58BFB}" type="presOf" srcId="{82AC1E4B-DD32-4AF7-9740-570E7F8396CA}" destId="{C6071059-D684-480F-A924-A560E036BD4B}" srcOrd="0" destOrd="0" presId="urn:microsoft.com/office/officeart/2005/8/layout/vList2"/>
    <dgm:cxn modelId="{D589CD3F-1B12-429F-93C8-D81692411A58}" type="presOf" srcId="{0B34B226-7A0C-4F73-92A9-0E64EA5D8495}" destId="{61D9394F-A811-4AF6-91D4-46CA37490727}" srcOrd="0" destOrd="0" presId="urn:microsoft.com/office/officeart/2005/8/layout/vList2"/>
    <dgm:cxn modelId="{B25F825E-4351-47FA-ABD6-B047C12A8D59}" type="presOf" srcId="{992B9523-F9E6-4CE8-92F6-E2768A86CCEC}" destId="{4C695E42-8403-43A2-9047-82A2CC9CD310}" srcOrd="0" destOrd="0" presId="urn:microsoft.com/office/officeart/2005/8/layout/vList2"/>
    <dgm:cxn modelId="{11A5E462-2EE5-4C15-8F61-4FD1047D9D64}" srcId="{35C5FD73-BC53-4170-B872-85744AA6D467}" destId="{82AC1E4B-DD32-4AF7-9740-570E7F8396CA}" srcOrd="2" destOrd="0" parTransId="{6BA955EB-A539-44E9-A607-DBD718640B0B}" sibTransId="{5BF89B83-8F62-4320-8DCC-90EB95728F6F}"/>
    <dgm:cxn modelId="{67415D4A-C7F5-445E-84EB-2B72CF2B8DE6}" srcId="{5721248A-AC1B-4D3A-8FC4-B98C060B6472}" destId="{D20D0ABD-79D0-43E9-9F16-353914959942}" srcOrd="0" destOrd="0" parTransId="{05017949-0AB1-4B52-8372-0CE17EB93C02}" sibTransId="{846206B0-BEEC-45C1-B10A-E56B25B542BF}"/>
    <dgm:cxn modelId="{18910256-25D6-4ACE-A57A-EDD918C98BC4}" type="presOf" srcId="{5CFDFCC5-9E59-44F6-9928-241E7179202E}" destId="{17C9B005-2342-4BE3-A2D5-D5A232B3D9E9}" srcOrd="0" destOrd="0" presId="urn:microsoft.com/office/officeart/2005/8/layout/vList2"/>
    <dgm:cxn modelId="{AC782959-97EF-4181-B1AA-45FD91B9A35C}" type="presOf" srcId="{F67C2EF3-5BE6-4207-BE70-6261A41C1C0A}" destId="{1C811DB0-F507-471D-A6A4-987136AE9200}" srcOrd="0" destOrd="0" presId="urn:microsoft.com/office/officeart/2005/8/layout/vList2"/>
    <dgm:cxn modelId="{B044A87F-3D68-4DD4-9C05-800BFCD798C5}" type="presOf" srcId="{063E2900-4CD6-4657-BC80-82138B520F79}" destId="{4CCB52D6-5892-4E09-A58A-240690F4E305}" srcOrd="0" destOrd="0" presId="urn:microsoft.com/office/officeart/2005/8/layout/vList2"/>
    <dgm:cxn modelId="{70871E80-3C43-4FCB-9A53-3348059E58A5}" srcId="{35C5FD73-BC53-4170-B872-85744AA6D467}" destId="{5721248A-AC1B-4D3A-8FC4-B98C060B6472}" srcOrd="0" destOrd="0" parTransId="{D7F1B45A-32EC-41A7-AA1C-518A515B1EF1}" sibTransId="{48E04D8F-1794-4E4F-9A99-25FF821532AA}"/>
    <dgm:cxn modelId="{CE40088A-B00C-4A8D-93C3-F3C5D2712E64}" srcId="{35C5FD73-BC53-4170-B872-85744AA6D467}" destId="{0B34B226-7A0C-4F73-92A9-0E64EA5D8495}" srcOrd="5" destOrd="0" parTransId="{D42A0B92-5FC5-42A0-BAAB-EFDE0BDDA327}" sibTransId="{BFBF5B38-7B9E-4E2D-AE86-E669458C6941}"/>
    <dgm:cxn modelId="{D157668A-F76B-4AB5-B165-9BE623A68183}" srcId="{948DB2E6-DA3B-4F39-8BB6-D16C6E0D7FF1}" destId="{61306394-2D24-472A-A5EB-8B09B92969E6}" srcOrd="2" destOrd="0" parTransId="{1E86BE23-03E7-4C10-B116-A6E4992A4B6E}" sibTransId="{2856C38E-508E-4231-84D9-7825073DC08D}"/>
    <dgm:cxn modelId="{1FC4988C-A191-414C-872B-1C2420794993}" type="presOf" srcId="{A34F643A-4E06-4CFA-84C2-B5AC518BC53A}" destId="{75C0D2B8-2864-4768-A24F-F45E28D395E7}" srcOrd="0" destOrd="1" presId="urn:microsoft.com/office/officeart/2005/8/layout/vList2"/>
    <dgm:cxn modelId="{55029D8F-BA05-45E3-9418-C8E94F7EC2C1}" type="presOf" srcId="{D1B0BE96-FEEF-47F4-A8E8-FF02C7A992F6}" destId="{75C0D2B8-2864-4768-A24F-F45E28D395E7}" srcOrd="0" destOrd="0" presId="urn:microsoft.com/office/officeart/2005/8/layout/vList2"/>
    <dgm:cxn modelId="{05F2D4A4-5BDF-46E3-B717-7B43CFFE8DB1}" type="presOf" srcId="{7DE8EE0E-2966-4DDD-8B8E-DBA4B6A563B3}" destId="{75C0D2B8-2864-4768-A24F-F45E28D395E7}" srcOrd="0" destOrd="2" presId="urn:microsoft.com/office/officeart/2005/8/layout/vList2"/>
    <dgm:cxn modelId="{F387BEAA-8C8E-4B48-B5AA-7F78A888057B}" srcId="{82AC1E4B-DD32-4AF7-9740-570E7F8396CA}" destId="{F67C2EF3-5BE6-4207-BE70-6261A41C1C0A}" srcOrd="0" destOrd="0" parTransId="{ACF02241-28D6-4732-901E-85A1E563C846}" sibTransId="{6E7AE9E0-A075-4CCF-8904-FD53CB71D957}"/>
    <dgm:cxn modelId="{F2E902B1-4A42-4A78-8407-EB6D4684E993}" srcId="{063E2900-4CD6-4657-BC80-82138B520F79}" destId="{D1B0BE96-FEEF-47F4-A8E8-FF02C7A992F6}" srcOrd="0" destOrd="0" parTransId="{052CB23A-4807-49B3-A164-37644D4DA450}" sibTransId="{901DFF89-CE7E-4907-A206-719719C40F74}"/>
    <dgm:cxn modelId="{B981CFB8-45BA-48FA-852F-6C9B60F0081B}" srcId="{063E2900-4CD6-4657-BC80-82138B520F79}" destId="{7DE8EE0E-2966-4DDD-8B8E-DBA4B6A563B3}" srcOrd="2" destOrd="0" parTransId="{4A98C5C7-714D-4893-B034-8AE55C343ABD}" sibTransId="{28BF8882-249E-4FE8-8E48-37248FDEED41}"/>
    <dgm:cxn modelId="{763DBEBB-2D32-46EC-8F26-4CAD31E5A1C9}" type="presOf" srcId="{D4A65A78-7394-4D35-84C8-713587175460}" destId="{C5523955-A3BC-42C7-B775-E50ABDED4EB2}" srcOrd="0" destOrd="0" presId="urn:microsoft.com/office/officeart/2005/8/layout/vList2"/>
    <dgm:cxn modelId="{28F4FCBE-4386-4269-9109-447126543A8E}" srcId="{35C5FD73-BC53-4170-B872-85744AA6D467}" destId="{063E2900-4CD6-4657-BC80-82138B520F79}" srcOrd="3" destOrd="0" parTransId="{585C0A18-E214-4E1D-8A71-BEB08694E4CD}" sibTransId="{BA3283A5-48C7-465C-9B20-C501BDB11928}"/>
    <dgm:cxn modelId="{720950C5-AB35-4D9C-8102-ABD36E2B655C}" type="presOf" srcId="{5721248A-AC1B-4D3A-8FC4-B98C060B6472}" destId="{381BD8DA-92C4-4266-9E29-6245F3D82739}" srcOrd="0" destOrd="0" presId="urn:microsoft.com/office/officeart/2005/8/layout/vList2"/>
    <dgm:cxn modelId="{B0A393D2-74B0-426D-89D8-D1D636335038}" type="presOf" srcId="{61306394-2D24-472A-A5EB-8B09B92969E6}" destId="{6F9D80B3-F46B-42A7-AC0C-7C09B936F920}" srcOrd="0" destOrd="2" presId="urn:microsoft.com/office/officeart/2005/8/layout/vList2"/>
    <dgm:cxn modelId="{7DE46FDE-7265-4821-8523-2E73B9A994AC}" type="presOf" srcId="{948DB2E6-DA3B-4F39-8BB6-D16C6E0D7FF1}" destId="{E2099D32-EBC4-4BED-BC3A-074B3C011024}" srcOrd="0" destOrd="0" presId="urn:microsoft.com/office/officeart/2005/8/layout/vList2"/>
    <dgm:cxn modelId="{5EE475DF-7C34-4466-A01A-48B856DC7D30}" type="presOf" srcId="{D20D0ABD-79D0-43E9-9F16-353914959942}" destId="{53D1593B-C955-43D7-9B97-EF4F5D2DBB1E}" srcOrd="0" destOrd="0" presId="urn:microsoft.com/office/officeart/2005/8/layout/vList2"/>
    <dgm:cxn modelId="{BC0828E0-2A54-4553-94E8-A6BC6B1B5618}" srcId="{948DB2E6-DA3B-4F39-8BB6-D16C6E0D7FF1}" destId="{86B0555B-DE09-4202-8E9A-599EEE3A960B}" srcOrd="0" destOrd="0" parTransId="{89797EC9-4CAE-4741-BF98-E49A3F0B6792}" sibTransId="{42AF1D98-7BD1-4582-AE61-3F0DEE74D35B}"/>
    <dgm:cxn modelId="{B61164F8-1416-49AC-A9E6-1575F1730629}" type="presOf" srcId="{86B0555B-DE09-4202-8E9A-599EEE3A960B}" destId="{6F9D80B3-F46B-42A7-AC0C-7C09B936F920}" srcOrd="0" destOrd="0" presId="urn:microsoft.com/office/officeart/2005/8/layout/vList2"/>
    <dgm:cxn modelId="{E3529AFE-C713-4F1F-A1AB-12C21E573FE0}" type="presOf" srcId="{B4A4F7BE-788F-4DE7-BCD5-0E0E7D2BF91C}" destId="{1C811DB0-F507-471D-A6A4-987136AE9200}" srcOrd="0" destOrd="1" presId="urn:microsoft.com/office/officeart/2005/8/layout/vList2"/>
    <dgm:cxn modelId="{F1FB7C48-8F47-419F-A69E-5B2C0E288D0F}" type="presParOf" srcId="{C7AA9BBC-B333-43AF-B098-EE6EEA4C1EA6}" destId="{381BD8DA-92C4-4266-9E29-6245F3D82739}" srcOrd="0" destOrd="0" presId="urn:microsoft.com/office/officeart/2005/8/layout/vList2"/>
    <dgm:cxn modelId="{F5D763E4-DB4E-4AE3-ABAE-695F57D0D161}" type="presParOf" srcId="{C7AA9BBC-B333-43AF-B098-EE6EEA4C1EA6}" destId="{53D1593B-C955-43D7-9B97-EF4F5D2DBB1E}" srcOrd="1" destOrd="0" presId="urn:microsoft.com/office/officeart/2005/8/layout/vList2"/>
    <dgm:cxn modelId="{494B3165-3459-42CB-9AEE-4CDB634A6840}" type="presParOf" srcId="{C7AA9BBC-B333-43AF-B098-EE6EEA4C1EA6}" destId="{4C695E42-8403-43A2-9047-82A2CC9CD310}" srcOrd="2" destOrd="0" presId="urn:microsoft.com/office/officeart/2005/8/layout/vList2"/>
    <dgm:cxn modelId="{95626DC1-B7F0-4A60-B516-1EA733D5031E}" type="presParOf" srcId="{C7AA9BBC-B333-43AF-B098-EE6EEA4C1EA6}" destId="{17C9B005-2342-4BE3-A2D5-D5A232B3D9E9}" srcOrd="3" destOrd="0" presId="urn:microsoft.com/office/officeart/2005/8/layout/vList2"/>
    <dgm:cxn modelId="{C61632C1-27F3-47B6-BD9B-CE0528851E35}" type="presParOf" srcId="{C7AA9BBC-B333-43AF-B098-EE6EEA4C1EA6}" destId="{C6071059-D684-480F-A924-A560E036BD4B}" srcOrd="4" destOrd="0" presId="urn:microsoft.com/office/officeart/2005/8/layout/vList2"/>
    <dgm:cxn modelId="{0C2C9A77-2FA6-41AC-A824-E5474909DF54}" type="presParOf" srcId="{C7AA9BBC-B333-43AF-B098-EE6EEA4C1EA6}" destId="{1C811DB0-F507-471D-A6A4-987136AE9200}" srcOrd="5" destOrd="0" presId="urn:microsoft.com/office/officeart/2005/8/layout/vList2"/>
    <dgm:cxn modelId="{6C38ACD5-0E08-4BEE-971C-4FF3AF9C48FD}" type="presParOf" srcId="{C7AA9BBC-B333-43AF-B098-EE6EEA4C1EA6}" destId="{4CCB52D6-5892-4E09-A58A-240690F4E305}" srcOrd="6" destOrd="0" presId="urn:microsoft.com/office/officeart/2005/8/layout/vList2"/>
    <dgm:cxn modelId="{1A664561-6365-49C8-87F8-C1453237D685}" type="presParOf" srcId="{C7AA9BBC-B333-43AF-B098-EE6EEA4C1EA6}" destId="{75C0D2B8-2864-4768-A24F-F45E28D395E7}" srcOrd="7" destOrd="0" presId="urn:microsoft.com/office/officeart/2005/8/layout/vList2"/>
    <dgm:cxn modelId="{7F4202FF-B26A-44B1-A7AF-9AAA141A90CA}" type="presParOf" srcId="{C7AA9BBC-B333-43AF-B098-EE6EEA4C1EA6}" destId="{E2099D32-EBC4-4BED-BC3A-074B3C011024}" srcOrd="8" destOrd="0" presId="urn:microsoft.com/office/officeart/2005/8/layout/vList2"/>
    <dgm:cxn modelId="{53607046-D8E2-42E0-95D8-12308BA585D7}" type="presParOf" srcId="{C7AA9BBC-B333-43AF-B098-EE6EEA4C1EA6}" destId="{6F9D80B3-F46B-42A7-AC0C-7C09B936F920}" srcOrd="9" destOrd="0" presId="urn:microsoft.com/office/officeart/2005/8/layout/vList2"/>
    <dgm:cxn modelId="{10AE6032-C8DA-4759-8A1C-4D615ED643E7}" type="presParOf" srcId="{C7AA9BBC-B333-43AF-B098-EE6EEA4C1EA6}" destId="{61D9394F-A811-4AF6-91D4-46CA37490727}" srcOrd="10" destOrd="0" presId="urn:microsoft.com/office/officeart/2005/8/layout/vList2"/>
    <dgm:cxn modelId="{ACC3C5A4-81F4-43A5-8EB8-61C8139B7A1A}" type="presParOf" srcId="{C7AA9BBC-B333-43AF-B098-EE6EEA4C1EA6}" destId="{C5523955-A3BC-42C7-B775-E50ABDED4EB2}"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C5FD73-BC53-4170-B872-85744AA6D46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1BC254FD-444D-4B11-B0C3-74D6AFE36E32}">
      <dgm:prSet phldrT="[Texte]" custT="1"/>
      <dgm:spPr/>
      <dgm:t>
        <a:bodyPr/>
        <a:lstStyle/>
        <a:p>
          <a:r>
            <a:rPr lang="fr-CM" sz="1100" b="1" dirty="0">
              <a:solidFill>
                <a:schemeClr val="tx1"/>
              </a:solidFill>
              <a:latin typeface="DM Sans" panose="020B0604020202020204" charset="0"/>
            </a:rPr>
            <a:t>Système de détection distribué </a:t>
          </a:r>
        </a:p>
      </dgm:t>
    </dgm:pt>
    <dgm:pt modelId="{121537D7-06F4-4C8C-8665-D6F759634F89}" type="parTrans" cxnId="{FE4674CD-F213-41B1-8CCF-B337CC43D11F}">
      <dgm:prSet/>
      <dgm:spPr/>
      <dgm:t>
        <a:bodyPr/>
        <a:lstStyle/>
        <a:p>
          <a:endParaRPr lang="fr-CM"/>
        </a:p>
      </dgm:t>
    </dgm:pt>
    <dgm:pt modelId="{7759D618-D8DC-4B82-A802-8CA05DA05701}" type="sibTrans" cxnId="{FE4674CD-F213-41B1-8CCF-B337CC43D11F}">
      <dgm:prSet/>
      <dgm:spPr/>
      <dgm:t>
        <a:bodyPr/>
        <a:lstStyle/>
        <a:p>
          <a:endParaRPr lang="fr-CM"/>
        </a:p>
      </dgm:t>
    </dgm:pt>
    <dgm:pt modelId="{CDB99509-50DC-438F-9807-CBA9A05E9FBE}">
      <dgm:prSet phldrT="[Texte]" custT="1"/>
      <dgm:spPr/>
      <dgm:t>
        <a:bodyPr/>
        <a:lstStyle/>
        <a:p>
          <a:r>
            <a:rPr lang="fr-FR" sz="1100" dirty="0">
              <a:latin typeface="DM Sans" panose="020B0604020202020204" charset="0"/>
            </a:rPr>
            <a:t>un ensemble de systèmes dans un environnement large, chacun communicant avec les autres, ou avec un serveur central qui facilite la surveillance plus efficace d’un grand réseau, l’analyse d’incidents. </a:t>
          </a:r>
          <a:endParaRPr lang="fr-CM" sz="1100" dirty="0">
            <a:latin typeface="DM Sans" panose="020B0604020202020204" charset="0"/>
          </a:endParaRPr>
        </a:p>
      </dgm:t>
    </dgm:pt>
    <dgm:pt modelId="{6EB2DF66-37CA-48C2-B8CD-C61C18268737}" type="parTrans" cxnId="{E9FAE23E-D7BC-4695-BAEB-A132335B6112}">
      <dgm:prSet/>
      <dgm:spPr/>
      <dgm:t>
        <a:bodyPr/>
        <a:lstStyle/>
        <a:p>
          <a:endParaRPr lang="fr-CM"/>
        </a:p>
      </dgm:t>
    </dgm:pt>
    <dgm:pt modelId="{0C2B06B1-6DB0-4FB7-984B-C5088EB6E011}" type="sibTrans" cxnId="{E9FAE23E-D7BC-4695-BAEB-A132335B6112}">
      <dgm:prSet/>
      <dgm:spPr/>
      <dgm:t>
        <a:bodyPr/>
        <a:lstStyle/>
        <a:p>
          <a:endParaRPr lang="fr-CM"/>
        </a:p>
      </dgm:t>
    </dgm:pt>
    <dgm:pt modelId="{5CFDFCC5-9E59-44F6-9928-241E7179202E}">
      <dgm:prSet phldrT="[Texte]" custT="1"/>
      <dgm:spPr/>
      <dgm:t>
        <a:bodyPr/>
        <a:lstStyle/>
        <a:p>
          <a:r>
            <a:rPr lang="fr-FR" sz="1100" dirty="0">
              <a:latin typeface="DM Sans" panose="020B0604020202020204" charset="0"/>
            </a:rPr>
            <a:t>Disposer plusieurs sondes dans différents sites d’un réseau</a:t>
          </a:r>
          <a:endParaRPr lang="fr-CM" sz="1100" dirty="0">
            <a:latin typeface="DM Sans" panose="020B0604020202020204" charset="0"/>
          </a:endParaRPr>
        </a:p>
      </dgm:t>
    </dgm:pt>
    <dgm:pt modelId="{86704785-C059-4431-80B7-392EE197DBC9}" type="parTrans" cxnId="{B2189329-A84C-4244-BCAF-BCE886B9D0F9}">
      <dgm:prSet/>
      <dgm:spPr/>
      <dgm:t>
        <a:bodyPr/>
        <a:lstStyle/>
        <a:p>
          <a:endParaRPr lang="fr-CM"/>
        </a:p>
      </dgm:t>
    </dgm:pt>
    <dgm:pt modelId="{9F8D4F70-DD0C-4456-A77B-CE6029B42DE9}" type="sibTrans" cxnId="{B2189329-A84C-4244-BCAF-BCE886B9D0F9}">
      <dgm:prSet/>
      <dgm:spPr/>
      <dgm:t>
        <a:bodyPr/>
        <a:lstStyle/>
        <a:p>
          <a:endParaRPr lang="fr-CM"/>
        </a:p>
      </dgm:t>
    </dgm:pt>
    <dgm:pt modelId="{063E2900-4CD6-4657-BC80-82138B520F79}">
      <dgm:prSet phldrT="[Texte]" custT="1"/>
      <dgm:spPr/>
      <dgm:t>
        <a:bodyPr/>
        <a:lstStyle/>
        <a:p>
          <a:r>
            <a:rPr lang="fr-FR" sz="1100" b="1" dirty="0">
              <a:solidFill>
                <a:schemeClr val="tx1"/>
              </a:solidFill>
              <a:latin typeface="DM Sans" panose="020B0604020202020204" charset="0"/>
            </a:rPr>
            <a:t>Avantage</a:t>
          </a:r>
          <a:endParaRPr lang="fr-CM" sz="1100" dirty="0">
            <a:solidFill>
              <a:schemeClr val="tx1"/>
            </a:solidFill>
            <a:latin typeface="DM Sans" panose="020B0604020202020204" charset="0"/>
          </a:endParaRPr>
        </a:p>
      </dgm:t>
    </dgm:pt>
    <dgm:pt modelId="{585C0A18-E214-4E1D-8A71-BEB08694E4CD}" type="parTrans" cxnId="{28F4FCBE-4386-4269-9109-447126543A8E}">
      <dgm:prSet/>
      <dgm:spPr/>
      <dgm:t>
        <a:bodyPr/>
        <a:lstStyle/>
        <a:p>
          <a:endParaRPr lang="fr-CM"/>
        </a:p>
      </dgm:t>
    </dgm:pt>
    <dgm:pt modelId="{BA3283A5-48C7-465C-9B20-C501BDB11928}" type="sibTrans" cxnId="{28F4FCBE-4386-4269-9109-447126543A8E}">
      <dgm:prSet/>
      <dgm:spPr/>
      <dgm:t>
        <a:bodyPr/>
        <a:lstStyle/>
        <a:p>
          <a:endParaRPr lang="fr-CM"/>
        </a:p>
      </dgm:t>
    </dgm:pt>
    <dgm:pt modelId="{D1B0BE96-FEEF-47F4-A8E8-FF02C7A992F6}">
      <dgm:prSet phldrT="[Texte]" custT="1"/>
      <dgm:spPr/>
      <dgm:t>
        <a:bodyPr/>
        <a:lstStyle/>
        <a:p>
          <a:r>
            <a:rPr lang="fr-FR" sz="1100" dirty="0">
              <a:latin typeface="DM Sans" panose="020B0604020202020204" charset="0"/>
            </a:rPr>
            <a:t>Détection d’attaque ne pouvant pas être détectée par l’observation d’un seul site (ex : botnet)</a:t>
          </a:r>
          <a:endParaRPr lang="fr-CM" sz="1100" dirty="0">
            <a:latin typeface="DM Sans" panose="020B0604020202020204" charset="0"/>
          </a:endParaRPr>
        </a:p>
      </dgm:t>
    </dgm:pt>
    <dgm:pt modelId="{052CB23A-4807-49B3-A164-37644D4DA450}" type="parTrans" cxnId="{F2E902B1-4A42-4A78-8407-EB6D4684E993}">
      <dgm:prSet/>
      <dgm:spPr/>
      <dgm:t>
        <a:bodyPr/>
        <a:lstStyle/>
        <a:p>
          <a:endParaRPr lang="fr-CM"/>
        </a:p>
      </dgm:t>
    </dgm:pt>
    <dgm:pt modelId="{901DFF89-CE7E-4907-A206-719719C40F74}" type="sibTrans" cxnId="{F2E902B1-4A42-4A78-8407-EB6D4684E993}">
      <dgm:prSet/>
      <dgm:spPr/>
      <dgm:t>
        <a:bodyPr/>
        <a:lstStyle/>
        <a:p>
          <a:endParaRPr lang="fr-CM"/>
        </a:p>
      </dgm:t>
    </dgm:pt>
    <dgm:pt modelId="{E9209AF0-E26B-4DA6-B47D-351B3201B65F}">
      <dgm:prSet phldrT="[Texte]" custT="1"/>
      <dgm:spPr/>
      <dgm:t>
        <a:bodyPr/>
        <a:lstStyle/>
        <a:p>
          <a:r>
            <a:rPr lang="fr-FR" sz="1100" b="1" dirty="0">
              <a:solidFill>
                <a:schemeClr val="tx1"/>
              </a:solidFill>
              <a:latin typeface="DM Sans" panose="020B0604020202020204" charset="0"/>
            </a:rPr>
            <a:t>Principe</a:t>
          </a:r>
          <a:endParaRPr lang="fr-CM" sz="1100" b="1" dirty="0">
            <a:solidFill>
              <a:schemeClr val="tx1"/>
            </a:solidFill>
            <a:latin typeface="DM Sans" panose="020B0604020202020204" charset="0"/>
          </a:endParaRPr>
        </a:p>
      </dgm:t>
    </dgm:pt>
    <dgm:pt modelId="{E22F4EB5-DEE9-429B-8926-2BF99DA655AB}" type="sibTrans" cxnId="{ABD10C4B-6F88-492F-8EDC-BED509A2A1FD}">
      <dgm:prSet/>
      <dgm:spPr/>
      <dgm:t>
        <a:bodyPr/>
        <a:lstStyle/>
        <a:p>
          <a:endParaRPr lang="fr-CM"/>
        </a:p>
      </dgm:t>
    </dgm:pt>
    <dgm:pt modelId="{9524A569-0F00-487B-98F0-0E8CB375DC85}" type="parTrans" cxnId="{ABD10C4B-6F88-492F-8EDC-BED509A2A1FD}">
      <dgm:prSet/>
      <dgm:spPr/>
      <dgm:t>
        <a:bodyPr/>
        <a:lstStyle/>
        <a:p>
          <a:endParaRPr lang="fr-CM"/>
        </a:p>
      </dgm:t>
    </dgm:pt>
    <dgm:pt modelId="{0467E54B-65CB-4C83-ACA3-EA5A478F0D36}">
      <dgm:prSet phldrT="[Texte]" custT="1"/>
      <dgm:spPr/>
      <dgm:t>
        <a:bodyPr/>
        <a:lstStyle/>
        <a:p>
          <a:r>
            <a:rPr lang="fr-FR" sz="1100" dirty="0">
              <a:latin typeface="DM Sans" panose="020B0604020202020204" charset="0"/>
            </a:rPr>
            <a:t>Synchronisation des Données entre les sites</a:t>
          </a:r>
          <a:endParaRPr lang="fr-CM" sz="1100" dirty="0">
            <a:latin typeface="DM Sans" panose="020B0604020202020204" charset="0"/>
          </a:endParaRPr>
        </a:p>
      </dgm:t>
    </dgm:pt>
    <dgm:pt modelId="{6281ABB2-294A-44CE-9DD3-CA5F87A63184}" type="parTrans" cxnId="{FF596764-BBA3-447A-ABA2-5DC686836276}">
      <dgm:prSet/>
      <dgm:spPr/>
      <dgm:t>
        <a:bodyPr/>
        <a:lstStyle/>
        <a:p>
          <a:endParaRPr lang="fr-CM"/>
        </a:p>
      </dgm:t>
    </dgm:pt>
    <dgm:pt modelId="{BA89CCAF-EE7D-4E3A-8DD5-1D5EC20A4FC6}" type="sibTrans" cxnId="{FF596764-BBA3-447A-ABA2-5DC686836276}">
      <dgm:prSet/>
      <dgm:spPr/>
      <dgm:t>
        <a:bodyPr/>
        <a:lstStyle/>
        <a:p>
          <a:endParaRPr lang="fr-CM"/>
        </a:p>
      </dgm:t>
    </dgm:pt>
    <dgm:pt modelId="{1D96AD10-A6D1-43BA-B176-6362DD336781}">
      <dgm:prSet phldrT="[Texte]" custT="1"/>
      <dgm:spPr/>
      <dgm:t>
        <a:bodyPr/>
        <a:lstStyle/>
        <a:p>
          <a:r>
            <a:rPr lang="fr-FR" sz="1100" dirty="0">
              <a:latin typeface="DM Sans" panose="020B0604020202020204" charset="0"/>
            </a:rPr>
            <a:t>Gestion des attaques coordonnées impliquent plusieurs pirates nécessitant une vue globale d’analyse</a:t>
          </a:r>
          <a:endParaRPr lang="fr-CM" sz="1100" dirty="0">
            <a:latin typeface="DM Sans" panose="020B0604020202020204" charset="0"/>
          </a:endParaRPr>
        </a:p>
      </dgm:t>
    </dgm:pt>
    <dgm:pt modelId="{0324BDAF-B9D1-47F0-B7BD-C0A6A0AEB84B}" type="sibTrans" cxnId="{6BDE4ED7-D00D-42B8-906D-77F4AF47DB57}">
      <dgm:prSet/>
      <dgm:spPr/>
      <dgm:t>
        <a:bodyPr/>
        <a:lstStyle/>
        <a:p>
          <a:endParaRPr lang="fr-CM"/>
        </a:p>
      </dgm:t>
    </dgm:pt>
    <dgm:pt modelId="{33577460-DEB5-4E25-BB41-35A054BCFBBF}" type="parTrans" cxnId="{6BDE4ED7-D00D-42B8-906D-77F4AF47DB57}">
      <dgm:prSet/>
      <dgm:spPr/>
      <dgm:t>
        <a:bodyPr/>
        <a:lstStyle/>
        <a:p>
          <a:endParaRPr lang="fr-CM"/>
        </a:p>
      </dgm:t>
    </dgm:pt>
    <dgm:pt modelId="{C7AA9BBC-B333-43AF-B098-EE6EEA4C1EA6}" type="pres">
      <dgm:prSet presAssocID="{35C5FD73-BC53-4170-B872-85744AA6D467}" presName="linear" presStyleCnt="0">
        <dgm:presLayoutVars>
          <dgm:animLvl val="lvl"/>
          <dgm:resizeHandles val="exact"/>
        </dgm:presLayoutVars>
      </dgm:prSet>
      <dgm:spPr/>
    </dgm:pt>
    <dgm:pt modelId="{168CF8C6-CC7E-4C74-A6D6-B9DF3D8FAECE}" type="pres">
      <dgm:prSet presAssocID="{1BC254FD-444D-4B11-B0C3-74D6AFE36E32}" presName="parentText" presStyleLbl="node1" presStyleIdx="0" presStyleCnt="3" custLinFactNeighborX="-1565" custLinFactNeighborY="-39">
        <dgm:presLayoutVars>
          <dgm:chMax val="0"/>
          <dgm:bulletEnabled val="1"/>
        </dgm:presLayoutVars>
      </dgm:prSet>
      <dgm:spPr/>
    </dgm:pt>
    <dgm:pt modelId="{E8EC27DF-9534-4422-A9BF-84DB0013A79B}" type="pres">
      <dgm:prSet presAssocID="{1BC254FD-444D-4B11-B0C3-74D6AFE36E32}" presName="childText" presStyleLbl="revTx" presStyleIdx="0" presStyleCnt="3">
        <dgm:presLayoutVars>
          <dgm:bulletEnabled val="1"/>
        </dgm:presLayoutVars>
      </dgm:prSet>
      <dgm:spPr/>
    </dgm:pt>
    <dgm:pt modelId="{88EFB8FA-978D-4BD1-A6EE-437C350AAD7D}" type="pres">
      <dgm:prSet presAssocID="{E9209AF0-E26B-4DA6-B47D-351B3201B65F}" presName="parentText" presStyleLbl="node1" presStyleIdx="1" presStyleCnt="3">
        <dgm:presLayoutVars>
          <dgm:chMax val="0"/>
          <dgm:bulletEnabled val="1"/>
        </dgm:presLayoutVars>
      </dgm:prSet>
      <dgm:spPr/>
    </dgm:pt>
    <dgm:pt modelId="{30B4E532-3F1C-4F72-8040-F3F760780BE0}" type="pres">
      <dgm:prSet presAssocID="{E9209AF0-E26B-4DA6-B47D-351B3201B65F}" presName="childText" presStyleLbl="revTx" presStyleIdx="1" presStyleCnt="3">
        <dgm:presLayoutVars>
          <dgm:bulletEnabled val="1"/>
        </dgm:presLayoutVars>
      </dgm:prSet>
      <dgm:spPr/>
    </dgm:pt>
    <dgm:pt modelId="{4CCB52D6-5892-4E09-A58A-240690F4E305}" type="pres">
      <dgm:prSet presAssocID="{063E2900-4CD6-4657-BC80-82138B520F79}" presName="parentText" presStyleLbl="node1" presStyleIdx="2" presStyleCnt="3" custLinFactNeighborX="-660" custLinFactNeighborY="986">
        <dgm:presLayoutVars>
          <dgm:chMax val="0"/>
          <dgm:bulletEnabled val="1"/>
        </dgm:presLayoutVars>
      </dgm:prSet>
      <dgm:spPr/>
    </dgm:pt>
    <dgm:pt modelId="{8EDF6856-5954-4009-A3D0-F8D6E0C044A4}" type="pres">
      <dgm:prSet presAssocID="{063E2900-4CD6-4657-BC80-82138B520F79}" presName="childText" presStyleLbl="revTx" presStyleIdx="2" presStyleCnt="3">
        <dgm:presLayoutVars>
          <dgm:bulletEnabled val="1"/>
        </dgm:presLayoutVars>
      </dgm:prSet>
      <dgm:spPr/>
    </dgm:pt>
  </dgm:ptLst>
  <dgm:cxnLst>
    <dgm:cxn modelId="{D7785105-EB5F-4544-B6DD-B22C543BECDF}" type="presOf" srcId="{35C5FD73-BC53-4170-B872-85744AA6D467}" destId="{C7AA9BBC-B333-43AF-B098-EE6EEA4C1EA6}" srcOrd="0" destOrd="0" presId="urn:microsoft.com/office/officeart/2005/8/layout/vList2"/>
    <dgm:cxn modelId="{D696FC18-460B-419A-8495-4D3BB6136F90}" type="presOf" srcId="{5CFDFCC5-9E59-44F6-9928-241E7179202E}" destId="{30B4E532-3F1C-4F72-8040-F3F760780BE0}" srcOrd="0" destOrd="0" presId="urn:microsoft.com/office/officeart/2005/8/layout/vList2"/>
    <dgm:cxn modelId="{B2189329-A84C-4244-BCAF-BCE886B9D0F9}" srcId="{E9209AF0-E26B-4DA6-B47D-351B3201B65F}" destId="{5CFDFCC5-9E59-44F6-9928-241E7179202E}" srcOrd="0" destOrd="0" parTransId="{86704785-C059-4431-80B7-392EE197DBC9}" sibTransId="{9F8D4F70-DD0C-4456-A77B-CE6029B42DE9}"/>
    <dgm:cxn modelId="{E9FAE23E-D7BC-4695-BAEB-A132335B6112}" srcId="{1BC254FD-444D-4B11-B0C3-74D6AFE36E32}" destId="{CDB99509-50DC-438F-9807-CBA9A05E9FBE}" srcOrd="0" destOrd="0" parTransId="{6EB2DF66-37CA-48C2-B8CD-C61C18268737}" sibTransId="{0C2B06B1-6DB0-4FB7-984B-C5088EB6E011}"/>
    <dgm:cxn modelId="{1869BD42-7133-4A27-A705-4D7F9BC1C233}" type="presOf" srcId="{1BC254FD-444D-4B11-B0C3-74D6AFE36E32}" destId="{168CF8C6-CC7E-4C74-A6D6-B9DF3D8FAECE}" srcOrd="0" destOrd="0" presId="urn:microsoft.com/office/officeart/2005/8/layout/vList2"/>
    <dgm:cxn modelId="{14C9D762-3F30-42DB-9A36-A2AAA0719265}" type="presOf" srcId="{D1B0BE96-FEEF-47F4-A8E8-FF02C7A992F6}" destId="{8EDF6856-5954-4009-A3D0-F8D6E0C044A4}" srcOrd="0" destOrd="0" presId="urn:microsoft.com/office/officeart/2005/8/layout/vList2"/>
    <dgm:cxn modelId="{FF596764-BBA3-447A-ABA2-5DC686836276}" srcId="{063E2900-4CD6-4657-BC80-82138B520F79}" destId="{0467E54B-65CB-4C83-ACA3-EA5A478F0D36}" srcOrd="2" destOrd="0" parTransId="{6281ABB2-294A-44CE-9DD3-CA5F87A63184}" sibTransId="{BA89CCAF-EE7D-4E3A-8DD5-1D5EC20A4FC6}"/>
    <dgm:cxn modelId="{ABD10C4B-6F88-492F-8EDC-BED509A2A1FD}" srcId="{35C5FD73-BC53-4170-B872-85744AA6D467}" destId="{E9209AF0-E26B-4DA6-B47D-351B3201B65F}" srcOrd="1" destOrd="0" parTransId="{9524A569-0F00-487B-98F0-0E8CB375DC85}" sibTransId="{E22F4EB5-DEE9-429B-8926-2BF99DA655AB}"/>
    <dgm:cxn modelId="{EE56BE75-6EF2-408A-A067-87C0EEF6ECEF}" type="presOf" srcId="{0467E54B-65CB-4C83-ACA3-EA5A478F0D36}" destId="{8EDF6856-5954-4009-A3D0-F8D6E0C044A4}" srcOrd="0" destOrd="2" presId="urn:microsoft.com/office/officeart/2005/8/layout/vList2"/>
    <dgm:cxn modelId="{B044A87F-3D68-4DD4-9C05-800BFCD798C5}" type="presOf" srcId="{063E2900-4CD6-4657-BC80-82138B520F79}" destId="{4CCB52D6-5892-4E09-A58A-240690F4E305}" srcOrd="0" destOrd="0" presId="urn:microsoft.com/office/officeart/2005/8/layout/vList2"/>
    <dgm:cxn modelId="{54D94EAC-272C-4C47-B2C3-3A75C8EDCA9A}" type="presOf" srcId="{CDB99509-50DC-438F-9807-CBA9A05E9FBE}" destId="{E8EC27DF-9534-4422-A9BF-84DB0013A79B}" srcOrd="0" destOrd="0" presId="urn:microsoft.com/office/officeart/2005/8/layout/vList2"/>
    <dgm:cxn modelId="{F2E902B1-4A42-4A78-8407-EB6D4684E993}" srcId="{063E2900-4CD6-4657-BC80-82138B520F79}" destId="{D1B0BE96-FEEF-47F4-A8E8-FF02C7A992F6}" srcOrd="0" destOrd="0" parTransId="{052CB23A-4807-49B3-A164-37644D4DA450}" sibTransId="{901DFF89-CE7E-4907-A206-719719C40F74}"/>
    <dgm:cxn modelId="{28F4FCBE-4386-4269-9109-447126543A8E}" srcId="{35C5FD73-BC53-4170-B872-85744AA6D467}" destId="{063E2900-4CD6-4657-BC80-82138B520F79}" srcOrd="2" destOrd="0" parTransId="{585C0A18-E214-4E1D-8A71-BEB08694E4CD}" sibTransId="{BA3283A5-48C7-465C-9B20-C501BDB11928}"/>
    <dgm:cxn modelId="{FE4674CD-F213-41B1-8CCF-B337CC43D11F}" srcId="{35C5FD73-BC53-4170-B872-85744AA6D467}" destId="{1BC254FD-444D-4B11-B0C3-74D6AFE36E32}" srcOrd="0" destOrd="0" parTransId="{121537D7-06F4-4C8C-8665-D6F759634F89}" sibTransId="{7759D618-D8DC-4B82-A802-8CA05DA05701}"/>
    <dgm:cxn modelId="{6BDE4ED7-D00D-42B8-906D-77F4AF47DB57}" srcId="{063E2900-4CD6-4657-BC80-82138B520F79}" destId="{1D96AD10-A6D1-43BA-B176-6362DD336781}" srcOrd="1" destOrd="0" parTransId="{33577460-DEB5-4E25-BB41-35A054BCFBBF}" sibTransId="{0324BDAF-B9D1-47F0-B7BD-C0A6A0AEB84B}"/>
    <dgm:cxn modelId="{ED4FB0E9-4A97-4C87-BE40-AEF91824A5DE}" type="presOf" srcId="{E9209AF0-E26B-4DA6-B47D-351B3201B65F}" destId="{88EFB8FA-978D-4BD1-A6EE-437C350AAD7D}" srcOrd="0" destOrd="0" presId="urn:microsoft.com/office/officeart/2005/8/layout/vList2"/>
    <dgm:cxn modelId="{21A704F1-8EA7-480A-8148-CB1694692F15}" type="presOf" srcId="{1D96AD10-A6D1-43BA-B176-6362DD336781}" destId="{8EDF6856-5954-4009-A3D0-F8D6E0C044A4}" srcOrd="0" destOrd="1" presId="urn:microsoft.com/office/officeart/2005/8/layout/vList2"/>
    <dgm:cxn modelId="{34FAC332-3ED4-47F5-8008-0204F5C356D2}" type="presParOf" srcId="{C7AA9BBC-B333-43AF-B098-EE6EEA4C1EA6}" destId="{168CF8C6-CC7E-4C74-A6D6-B9DF3D8FAECE}" srcOrd="0" destOrd="0" presId="urn:microsoft.com/office/officeart/2005/8/layout/vList2"/>
    <dgm:cxn modelId="{1717C111-2A14-4B61-AB97-B1EBC142258C}" type="presParOf" srcId="{C7AA9BBC-B333-43AF-B098-EE6EEA4C1EA6}" destId="{E8EC27DF-9534-4422-A9BF-84DB0013A79B}" srcOrd="1" destOrd="0" presId="urn:microsoft.com/office/officeart/2005/8/layout/vList2"/>
    <dgm:cxn modelId="{7CB2DE02-396D-42B9-AE0B-F901CB43229C}" type="presParOf" srcId="{C7AA9BBC-B333-43AF-B098-EE6EEA4C1EA6}" destId="{88EFB8FA-978D-4BD1-A6EE-437C350AAD7D}" srcOrd="2" destOrd="0" presId="urn:microsoft.com/office/officeart/2005/8/layout/vList2"/>
    <dgm:cxn modelId="{6FB4E6BA-DAE4-46AF-9E4A-500C61DB070D}" type="presParOf" srcId="{C7AA9BBC-B333-43AF-B098-EE6EEA4C1EA6}" destId="{30B4E532-3F1C-4F72-8040-F3F760780BE0}" srcOrd="3" destOrd="0" presId="urn:microsoft.com/office/officeart/2005/8/layout/vList2"/>
    <dgm:cxn modelId="{6C38ACD5-0E08-4BEE-971C-4FF3AF9C48FD}" type="presParOf" srcId="{C7AA9BBC-B333-43AF-B098-EE6EEA4C1EA6}" destId="{4CCB52D6-5892-4E09-A58A-240690F4E305}" srcOrd="4" destOrd="0" presId="urn:microsoft.com/office/officeart/2005/8/layout/vList2"/>
    <dgm:cxn modelId="{1ECB7A30-722D-477B-9CC1-2A7BEC372632}" type="presParOf" srcId="{C7AA9BBC-B333-43AF-B098-EE6EEA4C1EA6}" destId="{8EDF6856-5954-4009-A3D0-F8D6E0C044A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797E4C-A5D2-4EA0-9E31-2DE202A6983F}" type="doc">
      <dgm:prSet loTypeId="urn:microsoft.com/office/officeart/2005/8/layout/vList2" loCatId="list" qsTypeId="urn:microsoft.com/office/officeart/2005/8/quickstyle/simple5" qsCatId="simple" csTypeId="urn:microsoft.com/office/officeart/2005/8/colors/accent6_3" csCatId="accent6" phldr="1"/>
      <dgm:spPr/>
      <dgm:t>
        <a:bodyPr/>
        <a:lstStyle/>
        <a:p>
          <a:endParaRPr lang="fr-CM"/>
        </a:p>
      </dgm:t>
    </dgm:pt>
    <dgm:pt modelId="{815222AF-74BE-4A24-B121-CC2DF6253871}">
      <dgm:prSet custT="1"/>
      <dgm:spPr/>
      <dgm:t>
        <a:bodyPr/>
        <a:lstStyle/>
        <a:p>
          <a:r>
            <a:rPr lang="fr-FR" sz="2000" dirty="0">
              <a:solidFill>
                <a:schemeClr val="tx1"/>
              </a:solidFill>
              <a:latin typeface="Viga" panose="020B0604020202020204" charset="0"/>
            </a:rPr>
            <a:t>Méthode de travail utilisé</a:t>
          </a:r>
          <a:endParaRPr lang="fr-CM" sz="2000" dirty="0">
            <a:solidFill>
              <a:schemeClr val="tx1"/>
            </a:solidFill>
            <a:latin typeface="Viga" panose="020B0604020202020204" charset="0"/>
          </a:endParaRPr>
        </a:p>
      </dgm:t>
    </dgm:pt>
    <dgm:pt modelId="{B660AD16-8509-4F55-A238-8F35F7AE0EB5}" type="parTrans" cxnId="{F977F6F7-9CC0-495E-9343-B856667D2797}">
      <dgm:prSet/>
      <dgm:spPr/>
      <dgm:t>
        <a:bodyPr/>
        <a:lstStyle/>
        <a:p>
          <a:endParaRPr lang="fr-CM"/>
        </a:p>
      </dgm:t>
    </dgm:pt>
    <dgm:pt modelId="{F0F4E764-2DB7-471F-942A-DE1AEB3E14B0}" type="sibTrans" cxnId="{F977F6F7-9CC0-495E-9343-B856667D2797}">
      <dgm:prSet/>
      <dgm:spPr/>
      <dgm:t>
        <a:bodyPr/>
        <a:lstStyle/>
        <a:p>
          <a:endParaRPr lang="fr-CM"/>
        </a:p>
      </dgm:t>
    </dgm:pt>
    <dgm:pt modelId="{7522FB35-B121-4FCC-8D53-50208FE191A0}">
      <dgm:prSet custT="1"/>
      <dgm:spPr/>
      <dgm:t>
        <a:bodyPr/>
        <a:lstStyle/>
        <a:p>
          <a:r>
            <a:rPr lang="fr-FR" sz="1600" dirty="0">
              <a:latin typeface="Viga" panose="020B0604020202020204" charset="0"/>
            </a:rPr>
            <a:t>Méthode SWOT (</a:t>
          </a:r>
          <a:r>
            <a:rPr lang="fr-CM" sz="1600" dirty="0" err="1">
              <a:latin typeface="Viga" panose="020B0604020202020204" charset="0"/>
            </a:rPr>
            <a:t>Strengths</a:t>
          </a:r>
          <a:r>
            <a:rPr lang="fr-CM" sz="1600" dirty="0">
              <a:latin typeface="Viga" panose="020B0604020202020204" charset="0"/>
            </a:rPr>
            <a:t> - </a:t>
          </a:r>
          <a:r>
            <a:rPr lang="fr-CM" sz="1600" dirty="0" err="1">
              <a:latin typeface="Viga" panose="020B0604020202020204" charset="0"/>
            </a:rPr>
            <a:t>Weaknesses</a:t>
          </a:r>
          <a:r>
            <a:rPr lang="fr-CM" sz="1600" dirty="0">
              <a:latin typeface="Viga" panose="020B0604020202020204" charset="0"/>
            </a:rPr>
            <a:t> - </a:t>
          </a:r>
          <a:r>
            <a:rPr lang="fr-CM" sz="1600" dirty="0" err="1">
              <a:latin typeface="Viga" panose="020B0604020202020204" charset="0"/>
            </a:rPr>
            <a:t>Opportunities</a:t>
          </a:r>
          <a:r>
            <a:rPr lang="fr-CM" sz="1600" dirty="0">
              <a:latin typeface="Viga" panose="020B0604020202020204" charset="0"/>
            </a:rPr>
            <a:t> - </a:t>
          </a:r>
          <a:r>
            <a:rPr lang="fr-CM" sz="1600" dirty="0" err="1">
              <a:latin typeface="Viga" panose="020B0604020202020204" charset="0"/>
            </a:rPr>
            <a:t>Threats</a:t>
          </a:r>
          <a:r>
            <a:rPr lang="fr-FR" sz="1600" dirty="0">
              <a:latin typeface="Viga" panose="020B0604020202020204" charset="0"/>
            </a:rPr>
            <a:t>) ou  FFOM (forces, faiblesses, opportunités et menaces) </a:t>
          </a:r>
          <a:endParaRPr lang="fr-CM" sz="1600" dirty="0">
            <a:latin typeface="Viga" panose="020B0604020202020204" charset="0"/>
          </a:endParaRPr>
        </a:p>
      </dgm:t>
    </dgm:pt>
    <dgm:pt modelId="{C3719E37-2A10-4FFB-B491-34F1863EF648}" type="parTrans" cxnId="{0374EF93-F0F2-47F1-A417-69AE0B4AB213}">
      <dgm:prSet/>
      <dgm:spPr/>
      <dgm:t>
        <a:bodyPr/>
        <a:lstStyle/>
        <a:p>
          <a:endParaRPr lang="fr-CM"/>
        </a:p>
      </dgm:t>
    </dgm:pt>
    <dgm:pt modelId="{52478D19-7AE7-4396-9037-F09B7A8F302A}" type="sibTrans" cxnId="{0374EF93-F0F2-47F1-A417-69AE0B4AB213}">
      <dgm:prSet/>
      <dgm:spPr/>
      <dgm:t>
        <a:bodyPr/>
        <a:lstStyle/>
        <a:p>
          <a:endParaRPr lang="fr-CM"/>
        </a:p>
      </dgm:t>
    </dgm:pt>
    <dgm:pt modelId="{B2288C8B-900B-49ED-9798-719587741591}">
      <dgm:prSet custT="1"/>
      <dgm:spPr/>
      <dgm:t>
        <a:bodyPr/>
        <a:lstStyle/>
        <a:p>
          <a:r>
            <a:rPr lang="fr-FR" sz="1600" dirty="0">
              <a:latin typeface="Viga" panose="020B0604020202020204" charset="0"/>
            </a:rPr>
            <a:t>BRO NIDS</a:t>
          </a:r>
          <a:endParaRPr lang="fr-CM" sz="1600" dirty="0">
            <a:latin typeface="Viga" panose="020B0604020202020204" charset="0"/>
          </a:endParaRPr>
        </a:p>
      </dgm:t>
    </dgm:pt>
    <dgm:pt modelId="{405E408B-AB2F-41BF-B770-80707912312F}" type="parTrans" cxnId="{08E94671-503D-449C-BE9A-70074072C4CC}">
      <dgm:prSet/>
      <dgm:spPr/>
      <dgm:t>
        <a:bodyPr/>
        <a:lstStyle/>
        <a:p>
          <a:endParaRPr lang="fr-CM"/>
        </a:p>
      </dgm:t>
    </dgm:pt>
    <dgm:pt modelId="{F46C8ECB-310E-4648-A76F-3E9C43C759B9}" type="sibTrans" cxnId="{08E94671-503D-449C-BE9A-70074072C4CC}">
      <dgm:prSet/>
      <dgm:spPr/>
      <dgm:t>
        <a:bodyPr/>
        <a:lstStyle/>
        <a:p>
          <a:endParaRPr lang="fr-CM"/>
        </a:p>
      </dgm:t>
    </dgm:pt>
    <dgm:pt modelId="{414885D1-DF82-4F05-AE3E-9CC2F11D5CC2}">
      <dgm:prSet custT="1"/>
      <dgm:spPr/>
      <dgm:t>
        <a:bodyPr/>
        <a:lstStyle/>
        <a:p>
          <a:r>
            <a:rPr lang="fr-FR" sz="2000" dirty="0">
              <a:solidFill>
                <a:schemeClr val="tx1"/>
              </a:solidFill>
              <a:latin typeface="Viga" panose="020B0604020202020204" charset="0"/>
            </a:rPr>
            <a:t>Choix de la solution</a:t>
          </a:r>
          <a:endParaRPr lang="fr-CM" sz="2000" dirty="0">
            <a:solidFill>
              <a:schemeClr val="tx1"/>
            </a:solidFill>
            <a:latin typeface="Viga" panose="020B0604020202020204" charset="0"/>
          </a:endParaRPr>
        </a:p>
      </dgm:t>
    </dgm:pt>
    <dgm:pt modelId="{3AAD8161-83E8-4EF6-91FE-3E6CF57FBBE4}" type="parTrans" cxnId="{C3ED9344-CD96-45E1-90D9-8F64C611A843}">
      <dgm:prSet/>
      <dgm:spPr/>
      <dgm:t>
        <a:bodyPr/>
        <a:lstStyle/>
        <a:p>
          <a:endParaRPr lang="fr-CM"/>
        </a:p>
      </dgm:t>
    </dgm:pt>
    <dgm:pt modelId="{53E75DF8-B90F-40DA-9A31-82C59D3213DF}" type="sibTrans" cxnId="{C3ED9344-CD96-45E1-90D9-8F64C611A843}">
      <dgm:prSet/>
      <dgm:spPr/>
      <dgm:t>
        <a:bodyPr/>
        <a:lstStyle/>
        <a:p>
          <a:endParaRPr lang="fr-CM"/>
        </a:p>
      </dgm:t>
    </dgm:pt>
    <dgm:pt modelId="{314B9D3E-8525-414D-8DDD-8ADEBB22B17D}">
      <dgm:prSet custT="1"/>
      <dgm:spPr/>
      <dgm:t>
        <a:bodyPr/>
        <a:lstStyle/>
        <a:p>
          <a:r>
            <a:rPr lang="fr-FR" sz="2000" dirty="0">
              <a:solidFill>
                <a:schemeClr val="tx1"/>
              </a:solidFill>
              <a:latin typeface="Viga" panose="020B0604020202020204" charset="0"/>
            </a:rPr>
            <a:t>Présentation du problème</a:t>
          </a:r>
          <a:endParaRPr lang="fr-CM" sz="2000" dirty="0">
            <a:solidFill>
              <a:schemeClr val="tx1"/>
            </a:solidFill>
            <a:latin typeface="Viga" panose="020B0604020202020204" charset="0"/>
          </a:endParaRPr>
        </a:p>
      </dgm:t>
    </dgm:pt>
    <dgm:pt modelId="{7ED61B32-A01E-4448-A2E8-110A51998C37}" type="parTrans" cxnId="{DA31AE68-C0AA-40F2-B4B1-0CF52DE3EF9E}">
      <dgm:prSet/>
      <dgm:spPr/>
      <dgm:t>
        <a:bodyPr/>
        <a:lstStyle/>
        <a:p>
          <a:endParaRPr lang="fr-CM"/>
        </a:p>
      </dgm:t>
    </dgm:pt>
    <dgm:pt modelId="{4B91BE6C-414F-44B7-94FF-D9A29FA2FC21}" type="sibTrans" cxnId="{DA31AE68-C0AA-40F2-B4B1-0CF52DE3EF9E}">
      <dgm:prSet/>
      <dgm:spPr/>
      <dgm:t>
        <a:bodyPr/>
        <a:lstStyle/>
        <a:p>
          <a:endParaRPr lang="fr-CM"/>
        </a:p>
      </dgm:t>
    </dgm:pt>
    <dgm:pt modelId="{CE5A9C44-2347-4FFA-A128-330C5DA387C7}">
      <dgm:prSet custT="1"/>
      <dgm:spPr/>
      <dgm:t>
        <a:bodyPr/>
        <a:lstStyle/>
        <a:p>
          <a:r>
            <a:rPr lang="fr-FR" sz="1600" dirty="0">
              <a:latin typeface="Viga" panose="020B0604020202020204" charset="0"/>
            </a:rPr>
            <a:t>Renforcement de la sécurité</a:t>
          </a:r>
          <a:endParaRPr lang="fr-CM" sz="1600" dirty="0">
            <a:latin typeface="Viga" panose="020B0604020202020204" charset="0"/>
          </a:endParaRPr>
        </a:p>
      </dgm:t>
    </dgm:pt>
    <dgm:pt modelId="{DAD73CBB-E8A9-413E-A494-9CFB867FC14A}" type="parTrans" cxnId="{7C45382A-3161-492E-83D4-724316957F0C}">
      <dgm:prSet/>
      <dgm:spPr/>
      <dgm:t>
        <a:bodyPr/>
        <a:lstStyle/>
        <a:p>
          <a:endParaRPr lang="fr-CM"/>
        </a:p>
      </dgm:t>
    </dgm:pt>
    <dgm:pt modelId="{218128F0-7C86-4AA1-B17F-9F6C6C75E92D}" type="sibTrans" cxnId="{7C45382A-3161-492E-83D4-724316957F0C}">
      <dgm:prSet/>
      <dgm:spPr/>
      <dgm:t>
        <a:bodyPr/>
        <a:lstStyle/>
        <a:p>
          <a:endParaRPr lang="fr-CM"/>
        </a:p>
      </dgm:t>
    </dgm:pt>
    <dgm:pt modelId="{6E829914-1202-4EC8-BC9D-C610ACFEC119}">
      <dgm:prSet custT="1"/>
      <dgm:spPr/>
      <dgm:t>
        <a:bodyPr/>
        <a:lstStyle/>
        <a:p>
          <a:r>
            <a:rPr lang="fr-FR" sz="1600" dirty="0">
              <a:latin typeface="Viga" panose="020B0604020202020204" charset="0"/>
            </a:rPr>
            <a:t>Raisons: Adaptative, Robuste, Personnalisable</a:t>
          </a:r>
          <a:endParaRPr lang="fr-CM" sz="1600" dirty="0">
            <a:latin typeface="Viga" panose="020B0604020202020204" charset="0"/>
          </a:endParaRPr>
        </a:p>
      </dgm:t>
    </dgm:pt>
    <dgm:pt modelId="{C60B7261-2E00-4DA2-974F-B5B028B6DD45}" type="parTrans" cxnId="{34110870-1B55-4CFC-AD99-3640BC37ADC9}">
      <dgm:prSet/>
      <dgm:spPr/>
      <dgm:t>
        <a:bodyPr/>
        <a:lstStyle/>
        <a:p>
          <a:endParaRPr lang="fr-CM"/>
        </a:p>
      </dgm:t>
    </dgm:pt>
    <dgm:pt modelId="{7A659B73-5649-4034-93B5-8EDC79599639}" type="sibTrans" cxnId="{34110870-1B55-4CFC-AD99-3640BC37ADC9}">
      <dgm:prSet/>
      <dgm:spPr/>
      <dgm:t>
        <a:bodyPr/>
        <a:lstStyle/>
        <a:p>
          <a:endParaRPr lang="fr-CM"/>
        </a:p>
      </dgm:t>
    </dgm:pt>
    <dgm:pt modelId="{ABA2456A-51AE-4CA3-A567-D1C002D8A60D}">
      <dgm:prSet custT="1"/>
      <dgm:spPr/>
      <dgm:t>
        <a:bodyPr/>
        <a:lstStyle/>
        <a:p>
          <a:r>
            <a:rPr lang="fr-FR" sz="1600" dirty="0">
              <a:latin typeface="Viga" panose="020B0604020202020204" charset="0"/>
            </a:rPr>
            <a:t>Besoin d’un systèmes de gestion des intrusions réseau</a:t>
          </a:r>
          <a:endParaRPr lang="fr-CM" sz="1600" dirty="0">
            <a:latin typeface="Viga" panose="020B0604020202020204" charset="0"/>
          </a:endParaRPr>
        </a:p>
      </dgm:t>
    </dgm:pt>
    <dgm:pt modelId="{045DBD04-E1DC-48CE-BFD7-B8C80221369B}" type="parTrans" cxnId="{4BD4EDC2-9745-4520-B416-86D252D8B394}">
      <dgm:prSet/>
      <dgm:spPr/>
      <dgm:t>
        <a:bodyPr/>
        <a:lstStyle/>
        <a:p>
          <a:endParaRPr lang="fr-CM"/>
        </a:p>
      </dgm:t>
    </dgm:pt>
    <dgm:pt modelId="{D798C76B-8D92-44A4-99E9-A5A9D403F1FF}" type="sibTrans" cxnId="{4BD4EDC2-9745-4520-B416-86D252D8B394}">
      <dgm:prSet/>
      <dgm:spPr/>
      <dgm:t>
        <a:bodyPr/>
        <a:lstStyle/>
        <a:p>
          <a:endParaRPr lang="fr-CM"/>
        </a:p>
      </dgm:t>
    </dgm:pt>
    <dgm:pt modelId="{FB965B96-D921-4DB6-885F-E8686A25165B}" type="pres">
      <dgm:prSet presAssocID="{02797E4C-A5D2-4EA0-9E31-2DE202A6983F}" presName="linear" presStyleCnt="0">
        <dgm:presLayoutVars>
          <dgm:animLvl val="lvl"/>
          <dgm:resizeHandles val="exact"/>
        </dgm:presLayoutVars>
      </dgm:prSet>
      <dgm:spPr/>
    </dgm:pt>
    <dgm:pt modelId="{FF4482E7-13EA-423E-9810-514031444711}" type="pres">
      <dgm:prSet presAssocID="{314B9D3E-8525-414D-8DDD-8ADEBB22B17D}" presName="parentText" presStyleLbl="node1" presStyleIdx="0" presStyleCnt="3" custLinFactNeighborX="170" custLinFactNeighborY="-3356">
        <dgm:presLayoutVars>
          <dgm:chMax val="0"/>
          <dgm:bulletEnabled val="1"/>
        </dgm:presLayoutVars>
      </dgm:prSet>
      <dgm:spPr/>
    </dgm:pt>
    <dgm:pt modelId="{BA9D9A0A-97E1-40D5-97D4-AABFAB015868}" type="pres">
      <dgm:prSet presAssocID="{314B9D3E-8525-414D-8DDD-8ADEBB22B17D}" presName="childText" presStyleLbl="revTx" presStyleIdx="0" presStyleCnt="3">
        <dgm:presLayoutVars>
          <dgm:bulletEnabled val="1"/>
        </dgm:presLayoutVars>
      </dgm:prSet>
      <dgm:spPr/>
    </dgm:pt>
    <dgm:pt modelId="{29B62B61-4996-44F6-9F0F-5515C0F08232}" type="pres">
      <dgm:prSet presAssocID="{414885D1-DF82-4F05-AE3E-9CC2F11D5CC2}" presName="parentText" presStyleLbl="node1" presStyleIdx="1" presStyleCnt="3">
        <dgm:presLayoutVars>
          <dgm:chMax val="0"/>
          <dgm:bulletEnabled val="1"/>
        </dgm:presLayoutVars>
      </dgm:prSet>
      <dgm:spPr/>
    </dgm:pt>
    <dgm:pt modelId="{104BC8FB-C3FF-4B14-96CB-F33EB6C47D58}" type="pres">
      <dgm:prSet presAssocID="{414885D1-DF82-4F05-AE3E-9CC2F11D5CC2}" presName="childText" presStyleLbl="revTx" presStyleIdx="1" presStyleCnt="3" custScaleY="104794" custLinFactNeighborX="-330" custLinFactNeighborY="-3987">
        <dgm:presLayoutVars>
          <dgm:bulletEnabled val="1"/>
        </dgm:presLayoutVars>
      </dgm:prSet>
      <dgm:spPr/>
    </dgm:pt>
    <dgm:pt modelId="{2B254D02-6D4E-4605-83B0-8663DA969C47}" type="pres">
      <dgm:prSet presAssocID="{815222AF-74BE-4A24-B121-CC2DF6253871}" presName="parentText" presStyleLbl="node1" presStyleIdx="2" presStyleCnt="3" custScaleY="85877" custLinFactNeighborX="538" custLinFactNeighborY="-1313">
        <dgm:presLayoutVars>
          <dgm:chMax val="0"/>
          <dgm:bulletEnabled val="1"/>
        </dgm:presLayoutVars>
      </dgm:prSet>
      <dgm:spPr/>
    </dgm:pt>
    <dgm:pt modelId="{1253F1E7-F269-42E8-B286-FDBAD60F97B4}" type="pres">
      <dgm:prSet presAssocID="{815222AF-74BE-4A24-B121-CC2DF6253871}" presName="childText" presStyleLbl="revTx" presStyleIdx="2" presStyleCnt="3" custLinFactNeighborX="576" custLinFactNeighborY="12002">
        <dgm:presLayoutVars>
          <dgm:bulletEnabled val="1"/>
        </dgm:presLayoutVars>
      </dgm:prSet>
      <dgm:spPr/>
    </dgm:pt>
  </dgm:ptLst>
  <dgm:cxnLst>
    <dgm:cxn modelId="{D116960A-2B69-4313-9F48-7108C7A7E314}" type="presOf" srcId="{02797E4C-A5D2-4EA0-9E31-2DE202A6983F}" destId="{FB965B96-D921-4DB6-885F-E8686A25165B}" srcOrd="0" destOrd="0" presId="urn:microsoft.com/office/officeart/2005/8/layout/vList2"/>
    <dgm:cxn modelId="{D9F09D23-1251-4A95-AFA1-1747347D32FB}" type="presOf" srcId="{ABA2456A-51AE-4CA3-A567-D1C002D8A60D}" destId="{BA9D9A0A-97E1-40D5-97D4-AABFAB015868}" srcOrd="0" destOrd="1" presId="urn:microsoft.com/office/officeart/2005/8/layout/vList2"/>
    <dgm:cxn modelId="{05FBA128-8F5C-4AE5-90A6-E68E68B4FCE3}" type="presOf" srcId="{414885D1-DF82-4F05-AE3E-9CC2F11D5CC2}" destId="{29B62B61-4996-44F6-9F0F-5515C0F08232}" srcOrd="0" destOrd="0" presId="urn:microsoft.com/office/officeart/2005/8/layout/vList2"/>
    <dgm:cxn modelId="{7C45382A-3161-492E-83D4-724316957F0C}" srcId="{314B9D3E-8525-414D-8DDD-8ADEBB22B17D}" destId="{CE5A9C44-2347-4FFA-A128-330C5DA387C7}" srcOrd="0" destOrd="0" parTransId="{DAD73CBB-E8A9-413E-A494-9CFB867FC14A}" sibTransId="{218128F0-7C86-4AA1-B17F-9F6C6C75E92D}"/>
    <dgm:cxn modelId="{8DCE2430-BCF3-4718-BAE1-71B3B3E486D7}" type="presOf" srcId="{314B9D3E-8525-414D-8DDD-8ADEBB22B17D}" destId="{FF4482E7-13EA-423E-9810-514031444711}" srcOrd="0" destOrd="0" presId="urn:microsoft.com/office/officeart/2005/8/layout/vList2"/>
    <dgm:cxn modelId="{C3ED9344-CD96-45E1-90D9-8F64C611A843}" srcId="{02797E4C-A5D2-4EA0-9E31-2DE202A6983F}" destId="{414885D1-DF82-4F05-AE3E-9CC2F11D5CC2}" srcOrd="1" destOrd="0" parTransId="{3AAD8161-83E8-4EF6-91FE-3E6CF57FBBE4}" sibTransId="{53E75DF8-B90F-40DA-9A31-82C59D3213DF}"/>
    <dgm:cxn modelId="{DA31AE68-C0AA-40F2-B4B1-0CF52DE3EF9E}" srcId="{02797E4C-A5D2-4EA0-9E31-2DE202A6983F}" destId="{314B9D3E-8525-414D-8DDD-8ADEBB22B17D}" srcOrd="0" destOrd="0" parTransId="{7ED61B32-A01E-4448-A2E8-110A51998C37}" sibTransId="{4B91BE6C-414F-44B7-94FF-D9A29FA2FC21}"/>
    <dgm:cxn modelId="{34110870-1B55-4CFC-AD99-3640BC37ADC9}" srcId="{414885D1-DF82-4F05-AE3E-9CC2F11D5CC2}" destId="{6E829914-1202-4EC8-BC9D-C610ACFEC119}" srcOrd="1" destOrd="0" parTransId="{C60B7261-2E00-4DA2-974F-B5B028B6DD45}" sibTransId="{7A659B73-5649-4034-93B5-8EDC79599639}"/>
    <dgm:cxn modelId="{08E94671-503D-449C-BE9A-70074072C4CC}" srcId="{414885D1-DF82-4F05-AE3E-9CC2F11D5CC2}" destId="{B2288C8B-900B-49ED-9798-719587741591}" srcOrd="0" destOrd="0" parTransId="{405E408B-AB2F-41BF-B770-80707912312F}" sibTransId="{F46C8ECB-310E-4648-A76F-3E9C43C759B9}"/>
    <dgm:cxn modelId="{C3000F59-BE25-45B8-99C8-845E4A8C1DF1}" type="presOf" srcId="{815222AF-74BE-4A24-B121-CC2DF6253871}" destId="{2B254D02-6D4E-4605-83B0-8663DA969C47}" srcOrd="0" destOrd="0" presId="urn:microsoft.com/office/officeart/2005/8/layout/vList2"/>
    <dgm:cxn modelId="{BEFAF18D-6DEC-4A24-9F7E-FE4CA32697BC}" type="presOf" srcId="{7522FB35-B121-4FCC-8D53-50208FE191A0}" destId="{1253F1E7-F269-42E8-B286-FDBAD60F97B4}" srcOrd="0" destOrd="0" presId="urn:microsoft.com/office/officeart/2005/8/layout/vList2"/>
    <dgm:cxn modelId="{0374EF93-F0F2-47F1-A417-69AE0B4AB213}" srcId="{815222AF-74BE-4A24-B121-CC2DF6253871}" destId="{7522FB35-B121-4FCC-8D53-50208FE191A0}" srcOrd="0" destOrd="0" parTransId="{C3719E37-2A10-4FFB-B491-34F1863EF648}" sibTransId="{52478D19-7AE7-4396-9037-F09B7A8F302A}"/>
    <dgm:cxn modelId="{831C6EAD-F884-4B8B-8421-79FCF848AC46}" type="presOf" srcId="{6E829914-1202-4EC8-BC9D-C610ACFEC119}" destId="{104BC8FB-C3FF-4B14-96CB-F33EB6C47D58}" srcOrd="0" destOrd="1" presId="urn:microsoft.com/office/officeart/2005/8/layout/vList2"/>
    <dgm:cxn modelId="{4BD4EDC2-9745-4520-B416-86D252D8B394}" srcId="{314B9D3E-8525-414D-8DDD-8ADEBB22B17D}" destId="{ABA2456A-51AE-4CA3-A567-D1C002D8A60D}" srcOrd="1" destOrd="0" parTransId="{045DBD04-E1DC-48CE-BFD7-B8C80221369B}" sibTransId="{D798C76B-8D92-44A4-99E9-A5A9D403F1FF}"/>
    <dgm:cxn modelId="{36746CC9-82F3-4004-9390-EF7FF57CDA8E}" type="presOf" srcId="{CE5A9C44-2347-4FFA-A128-330C5DA387C7}" destId="{BA9D9A0A-97E1-40D5-97D4-AABFAB015868}" srcOrd="0" destOrd="0" presId="urn:microsoft.com/office/officeart/2005/8/layout/vList2"/>
    <dgm:cxn modelId="{5A354DF3-D316-4F6F-B7E4-59DB9CD8D801}" type="presOf" srcId="{B2288C8B-900B-49ED-9798-719587741591}" destId="{104BC8FB-C3FF-4B14-96CB-F33EB6C47D58}" srcOrd="0" destOrd="0" presId="urn:microsoft.com/office/officeart/2005/8/layout/vList2"/>
    <dgm:cxn modelId="{F977F6F7-9CC0-495E-9343-B856667D2797}" srcId="{02797E4C-A5D2-4EA0-9E31-2DE202A6983F}" destId="{815222AF-74BE-4A24-B121-CC2DF6253871}" srcOrd="2" destOrd="0" parTransId="{B660AD16-8509-4F55-A238-8F35F7AE0EB5}" sibTransId="{F0F4E764-2DB7-471F-942A-DE1AEB3E14B0}"/>
    <dgm:cxn modelId="{0ECD4BF7-1EE7-4E0E-8F1F-A7238D3BB1FC}" type="presParOf" srcId="{FB965B96-D921-4DB6-885F-E8686A25165B}" destId="{FF4482E7-13EA-423E-9810-514031444711}" srcOrd="0" destOrd="0" presId="urn:microsoft.com/office/officeart/2005/8/layout/vList2"/>
    <dgm:cxn modelId="{77D48DE3-9842-40C8-92DC-310F81442B54}" type="presParOf" srcId="{FB965B96-D921-4DB6-885F-E8686A25165B}" destId="{BA9D9A0A-97E1-40D5-97D4-AABFAB015868}" srcOrd="1" destOrd="0" presId="urn:microsoft.com/office/officeart/2005/8/layout/vList2"/>
    <dgm:cxn modelId="{7C245742-450E-4B87-B31A-CB5B92B970D1}" type="presParOf" srcId="{FB965B96-D921-4DB6-885F-E8686A25165B}" destId="{29B62B61-4996-44F6-9F0F-5515C0F08232}" srcOrd="2" destOrd="0" presId="urn:microsoft.com/office/officeart/2005/8/layout/vList2"/>
    <dgm:cxn modelId="{383D2683-C6D3-4AE0-AD17-11C9225F6CEC}" type="presParOf" srcId="{FB965B96-D921-4DB6-885F-E8686A25165B}" destId="{104BC8FB-C3FF-4B14-96CB-F33EB6C47D58}" srcOrd="3" destOrd="0" presId="urn:microsoft.com/office/officeart/2005/8/layout/vList2"/>
    <dgm:cxn modelId="{EA8473D0-07A2-4960-ADE1-1F9FEE0A385D}" type="presParOf" srcId="{FB965B96-D921-4DB6-885F-E8686A25165B}" destId="{2B254D02-6D4E-4605-83B0-8663DA969C47}" srcOrd="4" destOrd="0" presId="urn:microsoft.com/office/officeart/2005/8/layout/vList2"/>
    <dgm:cxn modelId="{545EE8A0-46E9-426E-9093-DA3A4B26A2E4}" type="presParOf" srcId="{FB965B96-D921-4DB6-885F-E8686A25165B}" destId="{1253F1E7-F269-42E8-B286-FDBAD60F97B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CF8C6-CC7E-4C74-A6D6-B9DF3D8FAECE}">
      <dsp:nvSpPr>
        <dsp:cNvPr id="0" name=""/>
        <dsp:cNvSpPr/>
      </dsp:nvSpPr>
      <dsp:spPr>
        <a:xfrm>
          <a:off x="0" y="2213"/>
          <a:ext cx="4559739" cy="27155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Tâches effectuées</a:t>
          </a:r>
          <a:endParaRPr lang="fr-CM" sz="1200" b="1" kern="1200" dirty="0">
            <a:solidFill>
              <a:schemeClr val="tx1"/>
            </a:solidFill>
            <a:latin typeface="DM Sans" panose="020B0604020202020204" charset="0"/>
          </a:endParaRPr>
        </a:p>
      </dsp:txBody>
      <dsp:txXfrm>
        <a:off x="13256" y="15469"/>
        <a:ext cx="4533227" cy="245041"/>
      </dsp:txXfrm>
    </dsp:sp>
    <dsp:sp modelId="{E8EC27DF-9534-4422-A9BF-84DB0013A79B}">
      <dsp:nvSpPr>
        <dsp:cNvPr id="0" name=""/>
        <dsp:cNvSpPr/>
      </dsp:nvSpPr>
      <dsp:spPr>
        <a:xfrm>
          <a:off x="0" y="273767"/>
          <a:ext cx="4559739" cy="18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72"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a:latin typeface="DM Sans" panose="020B0604020202020204" charset="0"/>
            </a:rPr>
            <a:t>Pentest</a:t>
          </a:r>
          <a:r>
            <a:rPr lang="fr-FR" sz="1200" kern="1200" dirty="0">
              <a:latin typeface="DM Sans" panose="020B0604020202020204" charset="0"/>
            </a:rPr>
            <a:t> ou test d’intrusion sur le réseau d’IP-TELRA </a:t>
          </a:r>
          <a:endParaRPr lang="fr-CM" sz="1200" kern="1200" dirty="0">
            <a:latin typeface="DM Sans" panose="020B0604020202020204" charset="0"/>
          </a:endParaRPr>
        </a:p>
      </dsp:txBody>
      <dsp:txXfrm>
        <a:off x="0" y="273767"/>
        <a:ext cx="4559739" cy="189404"/>
      </dsp:txXfrm>
    </dsp:sp>
    <dsp:sp modelId="{88EFB8FA-978D-4BD1-A6EE-437C350AAD7D}">
      <dsp:nvSpPr>
        <dsp:cNvPr id="0" name=""/>
        <dsp:cNvSpPr/>
      </dsp:nvSpPr>
      <dsp:spPr>
        <a:xfrm>
          <a:off x="0" y="463172"/>
          <a:ext cx="4559739" cy="27155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Outils utilisés </a:t>
          </a:r>
          <a:endParaRPr lang="fr-CM" sz="1200" b="1" kern="1200" dirty="0">
            <a:solidFill>
              <a:schemeClr val="tx1"/>
            </a:solidFill>
            <a:latin typeface="DM Sans" panose="020B0604020202020204" charset="0"/>
          </a:endParaRPr>
        </a:p>
      </dsp:txBody>
      <dsp:txXfrm>
        <a:off x="13256" y="476428"/>
        <a:ext cx="4533227" cy="245041"/>
      </dsp:txXfrm>
    </dsp:sp>
    <dsp:sp modelId="{30B4E532-3F1C-4F72-8040-F3F760780BE0}">
      <dsp:nvSpPr>
        <dsp:cNvPr id="0" name=""/>
        <dsp:cNvSpPr/>
      </dsp:nvSpPr>
      <dsp:spPr>
        <a:xfrm>
          <a:off x="0" y="734726"/>
          <a:ext cx="4559739" cy="979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72"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NMAP</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Wireshark</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err="1">
              <a:latin typeface="DM Sans" panose="020B0604020202020204" charset="0"/>
            </a:rPr>
            <a:t>Metasploit</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err="1">
              <a:latin typeface="DM Sans" panose="020B0604020202020204" charset="0"/>
            </a:rPr>
            <a:t>OpenVas</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endParaRPr lang="fr-CM" sz="1200" kern="1200" dirty="0">
            <a:latin typeface="DM Sans" panose="020B0604020202020204" charset="0"/>
          </a:endParaRPr>
        </a:p>
      </dsp:txBody>
      <dsp:txXfrm>
        <a:off x="0" y="734726"/>
        <a:ext cx="4559739" cy="979361"/>
      </dsp:txXfrm>
    </dsp:sp>
    <dsp:sp modelId="{4CCB52D6-5892-4E09-A58A-240690F4E305}">
      <dsp:nvSpPr>
        <dsp:cNvPr id="0" name=""/>
        <dsp:cNvSpPr/>
      </dsp:nvSpPr>
      <dsp:spPr>
        <a:xfrm>
          <a:off x="0" y="1714087"/>
          <a:ext cx="4559739" cy="27155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Objectifs visés </a:t>
          </a:r>
          <a:endParaRPr lang="fr-CM" sz="1200" b="1" kern="1200" dirty="0">
            <a:solidFill>
              <a:schemeClr val="tx1"/>
            </a:solidFill>
            <a:latin typeface="DM Sans" panose="020B0604020202020204" charset="0"/>
          </a:endParaRPr>
        </a:p>
      </dsp:txBody>
      <dsp:txXfrm>
        <a:off x="13256" y="1727343"/>
        <a:ext cx="4533227" cy="245041"/>
      </dsp:txXfrm>
    </dsp:sp>
    <dsp:sp modelId="{8EDF6856-5954-4009-A3D0-F8D6E0C044A4}">
      <dsp:nvSpPr>
        <dsp:cNvPr id="0" name=""/>
        <dsp:cNvSpPr/>
      </dsp:nvSpPr>
      <dsp:spPr>
        <a:xfrm>
          <a:off x="0" y="1985641"/>
          <a:ext cx="4559739" cy="177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72"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Identifier les vulnérabilités du système </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Ressortir une cartographie des menaces au système </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Ressortir les risque réels liés au système </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Évaluer le degré de risque de chaque faille identifiée</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Proposer des correctifs de manière priorisée</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Evaluer la sévérité des vulnérabilités,</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Déterminer la complexité de correction des vulnérabilités,</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Etablir l'ordre de priorité qu’il faut donner aux corrections.</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endParaRPr lang="fr-CM" sz="1200" kern="1200" dirty="0">
            <a:latin typeface="DM Sans" panose="020B0604020202020204" charset="0"/>
          </a:endParaRPr>
        </a:p>
      </dsp:txBody>
      <dsp:txXfrm>
        <a:off x="0" y="1985641"/>
        <a:ext cx="4559739" cy="17739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CF8C6-CC7E-4C74-A6D6-B9DF3D8FAECE}">
      <dsp:nvSpPr>
        <dsp:cNvPr id="0" name=""/>
        <dsp:cNvSpPr/>
      </dsp:nvSpPr>
      <dsp:spPr>
        <a:xfrm>
          <a:off x="0" y="47054"/>
          <a:ext cx="4360158"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Définition </a:t>
          </a:r>
          <a:endParaRPr lang="fr-CM" sz="1200" b="1" kern="1200" dirty="0">
            <a:solidFill>
              <a:schemeClr val="tx1"/>
            </a:solidFill>
            <a:latin typeface="DM Sans" panose="020B0604020202020204" charset="0"/>
          </a:endParaRPr>
        </a:p>
      </dsp:txBody>
      <dsp:txXfrm>
        <a:off x="27415" y="74469"/>
        <a:ext cx="4305328" cy="506770"/>
      </dsp:txXfrm>
    </dsp:sp>
    <dsp:sp modelId="{E8EC27DF-9534-4422-A9BF-84DB0013A79B}">
      <dsp:nvSpPr>
        <dsp:cNvPr id="0" name=""/>
        <dsp:cNvSpPr/>
      </dsp:nvSpPr>
      <dsp:spPr>
        <a:xfrm>
          <a:off x="0" y="605067"/>
          <a:ext cx="436015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3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document contractuel établit entre le maître d’œuvre et le maître d’ouvrage qui étale les besoins du client. </a:t>
          </a:r>
          <a:endParaRPr lang="fr-CM" sz="1200" kern="1200" dirty="0">
            <a:latin typeface="DM Sans" panose="020B0604020202020204" charset="0"/>
          </a:endParaRPr>
        </a:p>
      </dsp:txBody>
      <dsp:txXfrm>
        <a:off x="0" y="605067"/>
        <a:ext cx="4360158" cy="496800"/>
      </dsp:txXfrm>
    </dsp:sp>
    <dsp:sp modelId="{88EFB8FA-978D-4BD1-A6EE-437C350AAD7D}">
      <dsp:nvSpPr>
        <dsp:cNvPr id="0" name=""/>
        <dsp:cNvSpPr/>
      </dsp:nvSpPr>
      <dsp:spPr>
        <a:xfrm>
          <a:off x="0" y="1101867"/>
          <a:ext cx="4360158"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Objectifs </a:t>
          </a:r>
          <a:endParaRPr lang="fr-CM" sz="1200" b="1" kern="1200" dirty="0">
            <a:solidFill>
              <a:schemeClr val="tx1"/>
            </a:solidFill>
            <a:latin typeface="DM Sans" panose="020B0604020202020204" charset="0"/>
          </a:endParaRPr>
        </a:p>
      </dsp:txBody>
      <dsp:txXfrm>
        <a:off x="27415" y="1129282"/>
        <a:ext cx="4305328" cy="506770"/>
      </dsp:txXfrm>
    </dsp:sp>
    <dsp:sp modelId="{30B4E532-3F1C-4F72-8040-F3F760780BE0}">
      <dsp:nvSpPr>
        <dsp:cNvPr id="0" name=""/>
        <dsp:cNvSpPr/>
      </dsp:nvSpPr>
      <dsp:spPr>
        <a:xfrm>
          <a:off x="0" y="1663467"/>
          <a:ext cx="4360158"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3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Présenter les exigences du projet</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Valider la faisabilité du projet</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Organiser le projet</a:t>
          </a:r>
          <a:endParaRPr lang="fr-CM" sz="1200" kern="1200" dirty="0">
            <a:latin typeface="DM Sans" panose="020B0604020202020204" charset="0"/>
          </a:endParaRP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Délimiter le projet</a:t>
          </a:r>
          <a:endParaRPr lang="fr-CM" sz="1200" kern="1200" dirty="0">
            <a:latin typeface="DM Sans" panose="020B0604020202020204" charset="0"/>
          </a:endParaRPr>
        </a:p>
      </dsp:txBody>
      <dsp:txXfrm>
        <a:off x="0" y="1663467"/>
        <a:ext cx="4360158" cy="869400"/>
      </dsp:txXfrm>
    </dsp:sp>
    <dsp:sp modelId="{8DE867D2-ABB8-4C09-A564-71ED6A2B30ED}">
      <dsp:nvSpPr>
        <dsp:cNvPr id="0" name=""/>
        <dsp:cNvSpPr/>
      </dsp:nvSpPr>
      <dsp:spPr>
        <a:xfrm>
          <a:off x="0" y="2532867"/>
          <a:ext cx="4360158"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Périmètre du projet</a:t>
          </a:r>
          <a:endParaRPr lang="fr-CM" sz="1200" b="1" kern="1200" dirty="0">
            <a:solidFill>
              <a:schemeClr val="tx1"/>
            </a:solidFill>
            <a:latin typeface="DM Sans" panose="020B0604020202020204" charset="0"/>
          </a:endParaRPr>
        </a:p>
      </dsp:txBody>
      <dsp:txXfrm>
        <a:off x="27415" y="2560282"/>
        <a:ext cx="4305328" cy="506770"/>
      </dsp:txXfrm>
    </dsp:sp>
    <dsp:sp modelId="{DCD20C9B-3C09-4699-9A57-91808089F62D}">
      <dsp:nvSpPr>
        <dsp:cNvPr id="0" name=""/>
        <dsp:cNvSpPr/>
      </dsp:nvSpPr>
      <dsp:spPr>
        <a:xfrm>
          <a:off x="0" y="3094467"/>
          <a:ext cx="4360158"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3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b="0" kern="1200" dirty="0">
              <a:latin typeface="DM Sans" panose="020B0604020202020204" charset="0"/>
            </a:rPr>
            <a:t>l’ensemble du réseau informatique de la structure lié à internet afin de garantir la sécurité du trafic des données et des entités communiquant via le réseau internet.</a:t>
          </a:r>
          <a:endParaRPr lang="fr-CM" sz="1200" b="0" kern="1200" dirty="0">
            <a:latin typeface="DM Sans" panose="020B0604020202020204" charset="0"/>
          </a:endParaRPr>
        </a:p>
      </dsp:txBody>
      <dsp:txXfrm>
        <a:off x="0" y="3094467"/>
        <a:ext cx="4360158" cy="5744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CF8C6-CC7E-4C74-A6D6-B9DF3D8FAECE}">
      <dsp:nvSpPr>
        <dsp:cNvPr id="0" name=""/>
        <dsp:cNvSpPr/>
      </dsp:nvSpPr>
      <dsp:spPr>
        <a:xfrm>
          <a:off x="0" y="4770"/>
          <a:ext cx="3894264" cy="6926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Méthodes d’estimation des Couts matériel et logicielle</a:t>
          </a:r>
          <a:endParaRPr lang="fr-CM" sz="1200" b="1" kern="1200" dirty="0">
            <a:solidFill>
              <a:schemeClr val="tx1"/>
            </a:solidFill>
            <a:latin typeface="DM Sans" panose="020B0604020202020204" charset="0"/>
          </a:endParaRPr>
        </a:p>
      </dsp:txBody>
      <dsp:txXfrm>
        <a:off x="33812" y="38582"/>
        <a:ext cx="3826640" cy="625016"/>
      </dsp:txXfrm>
    </dsp:sp>
    <dsp:sp modelId="{E8EC27DF-9534-4422-A9BF-84DB0013A79B}">
      <dsp:nvSpPr>
        <dsp:cNvPr id="0" name=""/>
        <dsp:cNvSpPr/>
      </dsp:nvSpPr>
      <dsp:spPr>
        <a:xfrm>
          <a:off x="0" y="697410"/>
          <a:ext cx="3894264" cy="65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43"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CM" sz="1200" kern="1200" dirty="0">
              <a:latin typeface="DM Sans" panose="020B0604020202020204" charset="0"/>
            </a:rPr>
            <a:t>La méthode analogique</a:t>
          </a:r>
        </a:p>
        <a:p>
          <a:pPr marL="114300" lvl="1" indent="-114300" algn="l" defTabSz="533400">
            <a:lnSpc>
              <a:spcPct val="90000"/>
            </a:lnSpc>
            <a:spcBef>
              <a:spcPct val="0"/>
            </a:spcBef>
            <a:spcAft>
              <a:spcPct val="20000"/>
            </a:spcAft>
            <a:buChar char="•"/>
          </a:pPr>
          <a:r>
            <a:rPr lang="fr-CM" sz="1200" kern="1200" dirty="0">
              <a:latin typeface="DM Sans" panose="020B0604020202020204" charset="0"/>
            </a:rPr>
            <a:t>La méthode ascendante</a:t>
          </a:r>
        </a:p>
        <a:p>
          <a:pPr marL="114300" lvl="1" indent="-114300" algn="l" defTabSz="533400">
            <a:lnSpc>
              <a:spcPct val="90000"/>
            </a:lnSpc>
            <a:spcBef>
              <a:spcPct val="0"/>
            </a:spcBef>
            <a:spcAft>
              <a:spcPct val="20000"/>
            </a:spcAft>
            <a:buChar char="•"/>
          </a:pPr>
          <a:r>
            <a:rPr lang="fr-FR" sz="1200" kern="1200" dirty="0">
              <a:latin typeface="DM Sans" panose="020B0604020202020204" charset="0"/>
            </a:rPr>
            <a:t>La méthode de calcul de coût spécifique</a:t>
          </a:r>
          <a:endParaRPr lang="fr-CM" sz="1200" kern="1200" dirty="0">
            <a:latin typeface="DM Sans" panose="020B0604020202020204" charset="0"/>
          </a:endParaRPr>
        </a:p>
      </dsp:txBody>
      <dsp:txXfrm>
        <a:off x="0" y="697410"/>
        <a:ext cx="3894264" cy="651015"/>
      </dsp:txXfrm>
    </dsp:sp>
    <dsp:sp modelId="{88EFB8FA-978D-4BD1-A6EE-437C350AAD7D}">
      <dsp:nvSpPr>
        <dsp:cNvPr id="0" name=""/>
        <dsp:cNvSpPr/>
      </dsp:nvSpPr>
      <dsp:spPr>
        <a:xfrm>
          <a:off x="0" y="1334266"/>
          <a:ext cx="3894264" cy="6926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Estimation des rémunérations</a:t>
          </a:r>
          <a:endParaRPr lang="fr-CM" sz="1200" b="1" kern="1200" dirty="0">
            <a:solidFill>
              <a:schemeClr val="tx1"/>
            </a:solidFill>
            <a:latin typeface="DM Sans" panose="020B0604020202020204" charset="0"/>
          </a:endParaRPr>
        </a:p>
      </dsp:txBody>
      <dsp:txXfrm>
        <a:off x="33812" y="1368078"/>
        <a:ext cx="3826640" cy="625016"/>
      </dsp:txXfrm>
    </dsp:sp>
    <dsp:sp modelId="{30B4E532-3F1C-4F72-8040-F3F760780BE0}">
      <dsp:nvSpPr>
        <dsp:cNvPr id="0" name=""/>
        <dsp:cNvSpPr/>
      </dsp:nvSpPr>
      <dsp:spPr>
        <a:xfrm>
          <a:off x="0" y="2041066"/>
          <a:ext cx="3894264"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43"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CM" sz="1200" kern="1200" dirty="0">
              <a:latin typeface="DM Sans" panose="020B0604020202020204" charset="0"/>
            </a:rPr>
            <a:t>Fonds National de l'Emploi</a:t>
          </a:r>
        </a:p>
      </dsp:txBody>
      <dsp:txXfrm>
        <a:off x="0" y="2041066"/>
        <a:ext cx="3894264" cy="612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54D02-6D4E-4605-83B0-8663DA969C47}">
      <dsp:nvSpPr>
        <dsp:cNvPr id="0" name=""/>
        <dsp:cNvSpPr/>
      </dsp:nvSpPr>
      <dsp:spPr>
        <a:xfrm>
          <a:off x="0" y="0"/>
          <a:ext cx="6490232" cy="672633"/>
        </a:xfrm>
        <a:prstGeom prst="roundRect">
          <a:avLst/>
        </a:prstGeom>
        <a:solidFill>
          <a:schemeClr val="accent6">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latin typeface="Viga" panose="020B0604020202020204" charset="0"/>
            </a:rPr>
            <a:t>Augmentation de la cybercriminalité au Cameroun</a:t>
          </a:r>
          <a:endParaRPr lang="fr-CM" sz="2000" kern="1200" dirty="0">
            <a:latin typeface="Viga" panose="020B0604020202020204" charset="0"/>
          </a:endParaRPr>
        </a:p>
      </dsp:txBody>
      <dsp:txXfrm>
        <a:off x="32835" y="32835"/>
        <a:ext cx="6424562" cy="606963"/>
      </dsp:txXfrm>
    </dsp:sp>
    <dsp:sp modelId="{1253F1E7-F269-42E8-B286-FDBAD60F97B4}">
      <dsp:nvSpPr>
        <dsp:cNvPr id="0" name=""/>
        <dsp:cNvSpPr/>
      </dsp:nvSpPr>
      <dsp:spPr>
        <a:xfrm>
          <a:off x="0" y="803345"/>
          <a:ext cx="6490232"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ANTIC plus de 12 milliards de FCFA en 2021</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12000 attaques des entreprises entre 2013 et 2017</a:t>
          </a:r>
          <a:endParaRPr lang="fr-CM" sz="1600" kern="1200" dirty="0">
            <a:latin typeface="Viga" panose="020B0604020202020204" charset="0"/>
          </a:endParaRPr>
        </a:p>
      </dsp:txBody>
      <dsp:txXfrm>
        <a:off x="0" y="803345"/>
        <a:ext cx="6490232" cy="927360"/>
      </dsp:txXfrm>
    </dsp:sp>
    <dsp:sp modelId="{CEC5A72F-5A1D-4E0A-83C4-CC408307047B}">
      <dsp:nvSpPr>
        <dsp:cNvPr id="0" name=""/>
        <dsp:cNvSpPr/>
      </dsp:nvSpPr>
      <dsp:spPr>
        <a:xfrm>
          <a:off x="0" y="1458836"/>
          <a:ext cx="6490232" cy="673660"/>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latin typeface="Viga" panose="020B0604020202020204" charset="0"/>
            </a:rPr>
            <a:t>Faible niveau de sécurité de l’entreprise IP-TELRA</a:t>
          </a:r>
          <a:endParaRPr lang="fr-CM" sz="2000" kern="1200" dirty="0">
            <a:latin typeface="Viga" panose="020B0604020202020204" charset="0"/>
          </a:endParaRPr>
        </a:p>
      </dsp:txBody>
      <dsp:txXfrm>
        <a:off x="32885" y="1491721"/>
        <a:ext cx="6424462" cy="607890"/>
      </dsp:txXfrm>
    </dsp:sp>
    <dsp:sp modelId="{5B4A0FC2-898E-41D0-983A-EAD5F4C75D3F}">
      <dsp:nvSpPr>
        <dsp:cNvPr id="0" name=""/>
        <dsp:cNvSpPr/>
      </dsp:nvSpPr>
      <dsp:spPr>
        <a:xfrm>
          <a:off x="0" y="2283440"/>
          <a:ext cx="6490232"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Sécurité minimale</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Etat de vulnérabilité permanente</a:t>
          </a:r>
          <a:endParaRPr lang="fr-CM" sz="1600" kern="1200" dirty="0">
            <a:latin typeface="Viga" panose="020B0604020202020204" charset="0"/>
          </a:endParaRPr>
        </a:p>
      </dsp:txBody>
      <dsp:txXfrm>
        <a:off x="0" y="2283440"/>
        <a:ext cx="6490232" cy="927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54D02-6D4E-4605-83B0-8663DA969C47}">
      <dsp:nvSpPr>
        <dsp:cNvPr id="0" name=""/>
        <dsp:cNvSpPr/>
      </dsp:nvSpPr>
      <dsp:spPr>
        <a:xfrm>
          <a:off x="0" y="134629"/>
          <a:ext cx="6490232" cy="421292"/>
        </a:xfrm>
        <a:prstGeom prst="roundRect">
          <a:avLst/>
        </a:prstGeom>
        <a:solidFill>
          <a:schemeClr val="accent6">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dirty="0">
              <a:latin typeface="Viga" panose="020B0604020202020204" charset="0"/>
            </a:rPr>
            <a:t>Objectif principal</a:t>
          </a:r>
          <a:endParaRPr lang="fr-CM" sz="2000" kern="1200" dirty="0">
            <a:latin typeface="Viga" panose="020B0604020202020204" charset="0"/>
          </a:endParaRPr>
        </a:p>
      </dsp:txBody>
      <dsp:txXfrm>
        <a:off x="20566" y="155195"/>
        <a:ext cx="6449100" cy="380160"/>
      </dsp:txXfrm>
    </dsp:sp>
    <dsp:sp modelId="{1253F1E7-F269-42E8-B286-FDBAD60F97B4}">
      <dsp:nvSpPr>
        <dsp:cNvPr id="0" name=""/>
        <dsp:cNvSpPr/>
      </dsp:nvSpPr>
      <dsp:spPr>
        <a:xfrm>
          <a:off x="0" y="713631"/>
          <a:ext cx="6490232"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Augmenter le niveau de sécurité de l’entreprise IP-TELRA en proposant une architecture distribuée de détection et de prévention d’intrusions</a:t>
          </a:r>
          <a:endParaRPr lang="fr-CM" sz="1600" kern="1200" dirty="0">
            <a:latin typeface="Viga" panose="020B0604020202020204" charset="0"/>
          </a:endParaRPr>
        </a:p>
      </dsp:txBody>
      <dsp:txXfrm>
        <a:off x="0" y="713631"/>
        <a:ext cx="6490232" cy="1059840"/>
      </dsp:txXfrm>
    </dsp:sp>
    <dsp:sp modelId="{CEC5A72F-5A1D-4E0A-83C4-CC408307047B}">
      <dsp:nvSpPr>
        <dsp:cNvPr id="0" name=""/>
        <dsp:cNvSpPr/>
      </dsp:nvSpPr>
      <dsp:spPr>
        <a:xfrm>
          <a:off x="0" y="1639187"/>
          <a:ext cx="6490232" cy="444535"/>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latin typeface="Viga" panose="020B0604020202020204" charset="0"/>
            </a:rPr>
            <a:t>Objectifs Spécifiques</a:t>
          </a:r>
          <a:endParaRPr lang="fr-CM" sz="2000" kern="1200" dirty="0">
            <a:latin typeface="Viga" panose="020B0604020202020204" charset="0"/>
          </a:endParaRPr>
        </a:p>
      </dsp:txBody>
      <dsp:txXfrm>
        <a:off x="21700" y="1660887"/>
        <a:ext cx="6446832" cy="401135"/>
      </dsp:txXfrm>
    </dsp:sp>
    <dsp:sp modelId="{5B4A0FC2-898E-41D0-983A-EAD5F4C75D3F}">
      <dsp:nvSpPr>
        <dsp:cNvPr id="0" name=""/>
        <dsp:cNvSpPr/>
      </dsp:nvSpPr>
      <dsp:spPr>
        <a:xfrm>
          <a:off x="0" y="2222759"/>
          <a:ext cx="6490232" cy="122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Faire une étude comparative des Systèmes existant</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Installer les outils nécessaire</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Configurer notre solution</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Tester la solution</a:t>
          </a:r>
          <a:endParaRPr lang="fr-CM" sz="1600" kern="1200" dirty="0">
            <a:latin typeface="Viga" panose="020B0604020202020204" charset="0"/>
          </a:endParaRPr>
        </a:p>
      </dsp:txBody>
      <dsp:txXfrm>
        <a:off x="0" y="2222759"/>
        <a:ext cx="6490232" cy="1225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95EDC-6809-4F19-BD64-2FC45ABFE5BE}">
      <dsp:nvSpPr>
        <dsp:cNvPr id="0" name=""/>
        <dsp:cNvSpPr/>
      </dsp:nvSpPr>
      <dsp:spPr>
        <a:xfrm rot="5400000">
          <a:off x="-98069" y="99946"/>
          <a:ext cx="653797" cy="457658"/>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DM Sans" panose="020B0604020202020204" charset="0"/>
            </a:rPr>
            <a:t>I</a:t>
          </a:r>
          <a:endParaRPr lang="fr-CM" sz="1200" b="0" kern="1200" dirty="0">
            <a:latin typeface="DM Sans" panose="020B0604020202020204" charset="0"/>
          </a:endParaRPr>
        </a:p>
      </dsp:txBody>
      <dsp:txXfrm rot="-5400000">
        <a:off x="1" y="230705"/>
        <a:ext cx="457658" cy="196139"/>
      </dsp:txXfrm>
    </dsp:sp>
    <dsp:sp modelId="{B3DE233A-71C4-4D59-8513-AF6E316D85ED}">
      <dsp:nvSpPr>
        <dsp:cNvPr id="0" name=""/>
        <dsp:cNvSpPr/>
      </dsp:nvSpPr>
      <dsp:spPr>
        <a:xfrm rot="5400000">
          <a:off x="2514175" y="-2042441"/>
          <a:ext cx="425191" cy="4538225"/>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latin typeface="DM Sans" panose="020B0604020202020204" charset="0"/>
            </a:rPr>
            <a:t>Ma compagnie est trop petite pour être ciblée par des hackers.</a:t>
          </a:r>
          <a:endParaRPr lang="fr-CM" sz="1200" b="0" kern="1200" dirty="0">
            <a:latin typeface="DM Sans" panose="020B0604020202020204" charset="0"/>
          </a:endParaRPr>
        </a:p>
      </dsp:txBody>
      <dsp:txXfrm rot="-5400000">
        <a:off x="457658" y="34832"/>
        <a:ext cx="4517469" cy="383679"/>
      </dsp:txXfrm>
    </dsp:sp>
    <dsp:sp modelId="{26B4DDE6-C5F7-45F4-A827-8E640C9FB6B1}">
      <dsp:nvSpPr>
        <dsp:cNvPr id="0" name=""/>
        <dsp:cNvSpPr/>
      </dsp:nvSpPr>
      <dsp:spPr>
        <a:xfrm rot="5400000">
          <a:off x="-98069" y="627140"/>
          <a:ext cx="653797" cy="457658"/>
        </a:xfrm>
        <a:prstGeom prst="chevron">
          <a:avLst/>
        </a:prstGeom>
        <a:solidFill>
          <a:schemeClr val="accent5">
            <a:hueOff val="1567236"/>
            <a:satOff val="15517"/>
            <a:lumOff val="2843"/>
            <a:alphaOff val="0"/>
          </a:schemeClr>
        </a:solidFill>
        <a:ln w="25400" cap="flat" cmpd="sng" algn="ctr">
          <a:solidFill>
            <a:schemeClr val="accent5">
              <a:hueOff val="1567236"/>
              <a:satOff val="15517"/>
              <a:lumOff val="2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DM Sans" panose="020B0604020202020204" charset="0"/>
            </a:rPr>
            <a:t>II</a:t>
          </a:r>
          <a:endParaRPr lang="fr-CM" sz="1200" b="0" kern="1200" dirty="0">
            <a:latin typeface="DM Sans" panose="020B0604020202020204" charset="0"/>
          </a:endParaRPr>
        </a:p>
      </dsp:txBody>
      <dsp:txXfrm rot="-5400000">
        <a:off x="1" y="757899"/>
        <a:ext cx="457658" cy="196139"/>
      </dsp:txXfrm>
    </dsp:sp>
    <dsp:sp modelId="{F7170CF9-48D2-4094-945A-0DD85474C028}">
      <dsp:nvSpPr>
        <dsp:cNvPr id="0" name=""/>
        <dsp:cNvSpPr/>
      </dsp:nvSpPr>
      <dsp:spPr>
        <a:xfrm rot="5400000">
          <a:off x="2514286" y="-1527557"/>
          <a:ext cx="424968" cy="4538225"/>
        </a:xfrm>
        <a:prstGeom prst="round2SameRect">
          <a:avLst/>
        </a:prstGeom>
        <a:solidFill>
          <a:schemeClr val="lt1">
            <a:alpha val="90000"/>
            <a:hueOff val="0"/>
            <a:satOff val="0"/>
            <a:lumOff val="0"/>
            <a:alphaOff val="0"/>
          </a:schemeClr>
        </a:solidFill>
        <a:ln w="25400" cap="flat" cmpd="sng" algn="ctr">
          <a:solidFill>
            <a:schemeClr val="accent5">
              <a:hueOff val="1567236"/>
              <a:satOff val="15517"/>
              <a:lumOff val="2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latin typeface="DM Sans" panose="020B0604020202020204" charset="0"/>
            </a:rPr>
            <a:t>J'ai déjà un pare-feu, un antivirus, et une solution de sauvegarde. Ai-je vraiment besoin de plus ?</a:t>
          </a:r>
          <a:endParaRPr lang="fr-CM" sz="1200" b="0" kern="1200" dirty="0">
            <a:latin typeface="DM Sans" panose="020B0604020202020204" charset="0"/>
          </a:endParaRPr>
        </a:p>
      </dsp:txBody>
      <dsp:txXfrm rot="-5400000">
        <a:off x="457658" y="549816"/>
        <a:ext cx="4517480" cy="383478"/>
      </dsp:txXfrm>
    </dsp:sp>
    <dsp:sp modelId="{767A05B2-ECAD-471A-8E50-71179BC6E5B8}">
      <dsp:nvSpPr>
        <dsp:cNvPr id="0" name=""/>
        <dsp:cNvSpPr/>
      </dsp:nvSpPr>
      <dsp:spPr>
        <a:xfrm rot="5400000">
          <a:off x="-98069" y="1154334"/>
          <a:ext cx="653797" cy="457658"/>
        </a:xfrm>
        <a:prstGeom prst="chevron">
          <a:avLst/>
        </a:prstGeom>
        <a:solidFill>
          <a:schemeClr val="accent5">
            <a:hueOff val="3134471"/>
            <a:satOff val="31034"/>
            <a:lumOff val="5687"/>
            <a:alphaOff val="0"/>
          </a:schemeClr>
        </a:solidFill>
        <a:ln w="25400" cap="flat" cmpd="sng" algn="ctr">
          <a:solidFill>
            <a:schemeClr val="accent5">
              <a:hueOff val="3134471"/>
              <a:satOff val="31034"/>
              <a:lumOff val="568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DM Sans" panose="020B0604020202020204" charset="0"/>
            </a:rPr>
            <a:t>III</a:t>
          </a:r>
        </a:p>
      </dsp:txBody>
      <dsp:txXfrm rot="-5400000">
        <a:off x="1" y="1285093"/>
        <a:ext cx="457658" cy="196139"/>
      </dsp:txXfrm>
    </dsp:sp>
    <dsp:sp modelId="{E235A430-C904-44A1-B1F2-9E130E271A4C}">
      <dsp:nvSpPr>
        <dsp:cNvPr id="0" name=""/>
        <dsp:cNvSpPr/>
      </dsp:nvSpPr>
      <dsp:spPr>
        <a:xfrm rot="5400000">
          <a:off x="2514286" y="-1000363"/>
          <a:ext cx="424968" cy="4538225"/>
        </a:xfrm>
        <a:prstGeom prst="round2SameRect">
          <a:avLst/>
        </a:prstGeom>
        <a:solidFill>
          <a:schemeClr val="lt1">
            <a:alpha val="90000"/>
            <a:hueOff val="0"/>
            <a:satOff val="0"/>
            <a:lumOff val="0"/>
            <a:alphaOff val="0"/>
          </a:schemeClr>
        </a:solidFill>
        <a:ln w="25400" cap="flat" cmpd="sng" algn="ctr">
          <a:solidFill>
            <a:schemeClr val="accent5">
              <a:hueOff val="3134471"/>
              <a:satOff val="31034"/>
              <a:lumOff val="56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
              <a:srgbClr val="000000"/>
            </a:buClr>
            <a:buSzPts val="1200"/>
            <a:buFont typeface="Arial" panose="020B0604020202020204" pitchFamily="34" charset="0"/>
            <a:buChar char="•"/>
          </a:pPr>
          <a:r>
            <a:rPr lang="fr-FR" sz="1200" b="0" u="none" kern="1200" dirty="0">
              <a:uFillTx/>
              <a:latin typeface="DM Sans" panose="020B0604020202020204" charset="0"/>
            </a:rPr>
            <a:t>Pourquoi un criminel voudrait-il mes données ? Elles ne sont pas si précieuses !</a:t>
          </a:r>
          <a:endParaRPr lang="fr-CM" sz="1200" b="0" kern="1200" dirty="0">
            <a:latin typeface="DM Sans" panose="020B0604020202020204" charset="0"/>
          </a:endParaRPr>
        </a:p>
      </dsp:txBody>
      <dsp:txXfrm rot="-5400000">
        <a:off x="457658" y="1077010"/>
        <a:ext cx="4517480" cy="383478"/>
      </dsp:txXfrm>
    </dsp:sp>
    <dsp:sp modelId="{6634417D-491B-493C-9537-CFAD14B630AA}">
      <dsp:nvSpPr>
        <dsp:cNvPr id="0" name=""/>
        <dsp:cNvSpPr/>
      </dsp:nvSpPr>
      <dsp:spPr>
        <a:xfrm rot="5400000">
          <a:off x="-98069" y="1681529"/>
          <a:ext cx="653797" cy="457658"/>
        </a:xfrm>
        <a:prstGeom prst="chevron">
          <a:avLst/>
        </a:prstGeom>
        <a:solidFill>
          <a:schemeClr val="accent5">
            <a:hueOff val="4701707"/>
            <a:satOff val="46552"/>
            <a:lumOff val="8530"/>
            <a:alphaOff val="0"/>
          </a:schemeClr>
        </a:solidFill>
        <a:ln w="25400" cap="flat" cmpd="sng" algn="ctr">
          <a:solidFill>
            <a:schemeClr val="accent5">
              <a:hueOff val="4701707"/>
              <a:satOff val="46552"/>
              <a:lumOff val="85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DM Sans" panose="020B0604020202020204" charset="0"/>
            </a:rPr>
            <a:t>IV</a:t>
          </a:r>
          <a:endParaRPr lang="fr-CM" sz="1200" b="0" kern="1200" dirty="0">
            <a:latin typeface="DM Sans" panose="020B0604020202020204" charset="0"/>
          </a:endParaRPr>
        </a:p>
      </dsp:txBody>
      <dsp:txXfrm rot="-5400000">
        <a:off x="1" y="1812288"/>
        <a:ext cx="457658" cy="196139"/>
      </dsp:txXfrm>
    </dsp:sp>
    <dsp:sp modelId="{D730686D-20A0-46E4-B970-0D86521EBE51}">
      <dsp:nvSpPr>
        <dsp:cNvPr id="0" name=""/>
        <dsp:cNvSpPr/>
      </dsp:nvSpPr>
      <dsp:spPr>
        <a:xfrm rot="5400000">
          <a:off x="2514286" y="-473169"/>
          <a:ext cx="424968" cy="4538225"/>
        </a:xfrm>
        <a:prstGeom prst="round2SameRect">
          <a:avLst/>
        </a:prstGeom>
        <a:solidFill>
          <a:schemeClr val="lt1">
            <a:alpha val="90000"/>
            <a:hueOff val="0"/>
            <a:satOff val="0"/>
            <a:lumOff val="0"/>
            <a:alphaOff val="0"/>
          </a:schemeClr>
        </a:solidFill>
        <a:ln w="25400" cap="flat" cmpd="sng" algn="ctr">
          <a:solidFill>
            <a:schemeClr val="accent5">
              <a:hueOff val="4701707"/>
              <a:satOff val="46552"/>
              <a:lumOff val="8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latin typeface="DM Sans" panose="020B0604020202020204" charset="0"/>
            </a:rPr>
            <a:t>Je suis déjà couvert avec mon contrat de services gérés.</a:t>
          </a:r>
          <a:endParaRPr lang="fr-CM" sz="1200" b="0" kern="1200" dirty="0">
            <a:latin typeface="DM Sans" panose="020B0604020202020204" charset="0"/>
          </a:endParaRPr>
        </a:p>
      </dsp:txBody>
      <dsp:txXfrm rot="-5400000">
        <a:off x="457658" y="1604204"/>
        <a:ext cx="4517480" cy="383478"/>
      </dsp:txXfrm>
    </dsp:sp>
    <dsp:sp modelId="{F4C21718-46C2-418E-9D8F-42DAF9C1173A}">
      <dsp:nvSpPr>
        <dsp:cNvPr id="0" name=""/>
        <dsp:cNvSpPr/>
      </dsp:nvSpPr>
      <dsp:spPr>
        <a:xfrm rot="5400000">
          <a:off x="-98069" y="2208723"/>
          <a:ext cx="653797" cy="457658"/>
        </a:xfrm>
        <a:prstGeom prst="chevron">
          <a:avLst/>
        </a:prstGeom>
        <a:solidFill>
          <a:schemeClr val="accent5">
            <a:hueOff val="6268943"/>
            <a:satOff val="62069"/>
            <a:lumOff val="11373"/>
            <a:alphaOff val="0"/>
          </a:schemeClr>
        </a:solidFill>
        <a:ln w="25400" cap="flat" cmpd="sng" algn="ctr">
          <a:solidFill>
            <a:schemeClr val="accent5">
              <a:hueOff val="6268943"/>
              <a:satOff val="62069"/>
              <a:lumOff val="1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0" kern="1200" dirty="0">
              <a:latin typeface="DM Sans" panose="020B0604020202020204" charset="0"/>
            </a:rPr>
            <a:t>V</a:t>
          </a:r>
          <a:endParaRPr lang="fr-CM" sz="1200" b="0" kern="1200" dirty="0">
            <a:latin typeface="DM Sans" panose="020B0604020202020204" charset="0"/>
          </a:endParaRPr>
        </a:p>
      </dsp:txBody>
      <dsp:txXfrm rot="-5400000">
        <a:off x="1" y="2339482"/>
        <a:ext cx="457658" cy="196139"/>
      </dsp:txXfrm>
    </dsp:sp>
    <dsp:sp modelId="{E6EA298A-DAA7-4680-9335-27A2358D60C5}">
      <dsp:nvSpPr>
        <dsp:cNvPr id="0" name=""/>
        <dsp:cNvSpPr/>
      </dsp:nvSpPr>
      <dsp:spPr>
        <a:xfrm rot="5400000">
          <a:off x="2514286" y="54024"/>
          <a:ext cx="424968" cy="4538225"/>
        </a:xfrm>
        <a:prstGeom prst="round2SameRect">
          <a:avLst/>
        </a:prstGeom>
        <a:solidFill>
          <a:schemeClr val="lt1">
            <a:alpha val="90000"/>
            <a:hueOff val="0"/>
            <a:satOff val="0"/>
            <a:lumOff val="0"/>
            <a:alphaOff val="0"/>
          </a:schemeClr>
        </a:solidFill>
        <a:ln w="25400" cap="flat" cmpd="sng" algn="ctr">
          <a:solidFill>
            <a:schemeClr val="accent5">
              <a:hueOff val="6268943"/>
              <a:satOff val="62069"/>
              <a:lumOff val="1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latin typeface="DM Sans" panose="020B0604020202020204" charset="0"/>
            </a:rPr>
            <a:t>Je suis couvert par ma cyber assurance.</a:t>
          </a:r>
          <a:endParaRPr lang="fr-CM" sz="1200" b="0" kern="1200" dirty="0">
            <a:latin typeface="DM Sans" panose="020B0604020202020204" charset="0"/>
          </a:endParaRPr>
        </a:p>
      </dsp:txBody>
      <dsp:txXfrm rot="-5400000">
        <a:off x="457658" y="2131398"/>
        <a:ext cx="4517480" cy="3834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CF8C6-CC7E-4C74-A6D6-B9DF3D8FAECE}">
      <dsp:nvSpPr>
        <dsp:cNvPr id="0" name=""/>
        <dsp:cNvSpPr/>
      </dsp:nvSpPr>
      <dsp:spPr>
        <a:xfrm>
          <a:off x="0" y="21891"/>
          <a:ext cx="3192623" cy="3931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ISO/IEC 27000:2018 </a:t>
          </a:r>
          <a:endParaRPr lang="fr-CM" sz="1200" b="1" kern="1200" dirty="0">
            <a:solidFill>
              <a:schemeClr val="tx1"/>
            </a:solidFill>
            <a:latin typeface="DM Sans" panose="020B0604020202020204" charset="0"/>
          </a:endParaRPr>
        </a:p>
      </dsp:txBody>
      <dsp:txXfrm>
        <a:off x="19191" y="41082"/>
        <a:ext cx="3154241" cy="354738"/>
      </dsp:txXfrm>
    </dsp:sp>
    <dsp:sp modelId="{E8EC27DF-9534-4422-A9BF-84DB0013A79B}">
      <dsp:nvSpPr>
        <dsp:cNvPr id="0" name=""/>
        <dsp:cNvSpPr/>
      </dsp:nvSpPr>
      <dsp:spPr>
        <a:xfrm>
          <a:off x="0" y="415011"/>
          <a:ext cx="3192623" cy="39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6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Pour le management de la sécurité de l'information (SMSI). </a:t>
          </a:r>
          <a:endParaRPr lang="fr-CM" sz="1200" kern="1200" dirty="0">
            <a:latin typeface="DM Sans" panose="020B0604020202020204" charset="0"/>
          </a:endParaRPr>
        </a:p>
      </dsp:txBody>
      <dsp:txXfrm>
        <a:off x="0" y="415011"/>
        <a:ext cx="3192623" cy="391230"/>
      </dsp:txXfrm>
    </dsp:sp>
    <dsp:sp modelId="{88EFB8FA-978D-4BD1-A6EE-437C350AAD7D}">
      <dsp:nvSpPr>
        <dsp:cNvPr id="0" name=""/>
        <dsp:cNvSpPr/>
      </dsp:nvSpPr>
      <dsp:spPr>
        <a:xfrm>
          <a:off x="0" y="806241"/>
          <a:ext cx="3192623" cy="3931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ISO/IEC 27001 </a:t>
          </a:r>
          <a:endParaRPr lang="fr-CM" sz="1200" b="1" kern="1200" dirty="0">
            <a:solidFill>
              <a:schemeClr val="tx1"/>
            </a:solidFill>
            <a:latin typeface="DM Sans" panose="020B0604020202020204" charset="0"/>
          </a:endParaRPr>
        </a:p>
      </dsp:txBody>
      <dsp:txXfrm>
        <a:off x="19191" y="825432"/>
        <a:ext cx="3154241" cy="354738"/>
      </dsp:txXfrm>
    </dsp:sp>
    <dsp:sp modelId="{30B4E532-3F1C-4F72-8040-F3F760780BE0}">
      <dsp:nvSpPr>
        <dsp:cNvPr id="0" name=""/>
        <dsp:cNvSpPr/>
      </dsp:nvSpPr>
      <dsp:spPr>
        <a:xfrm>
          <a:off x="0" y="1199361"/>
          <a:ext cx="3192623" cy="5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6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Pour les exigences relatives aux systèmes de management de la sécurité des informations </a:t>
          </a:r>
          <a:endParaRPr lang="fr-CM" sz="1200" kern="1200" dirty="0">
            <a:latin typeface="DM Sans" panose="020B0604020202020204" charset="0"/>
          </a:endParaRPr>
        </a:p>
      </dsp:txBody>
      <dsp:txXfrm>
        <a:off x="0" y="1199361"/>
        <a:ext cx="3192623" cy="575977"/>
      </dsp:txXfrm>
    </dsp:sp>
    <dsp:sp modelId="{4CCB52D6-5892-4E09-A58A-240690F4E305}">
      <dsp:nvSpPr>
        <dsp:cNvPr id="0" name=""/>
        <dsp:cNvSpPr/>
      </dsp:nvSpPr>
      <dsp:spPr>
        <a:xfrm>
          <a:off x="0" y="1775338"/>
          <a:ext cx="3192623" cy="3931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b="1" kern="1200" dirty="0">
              <a:solidFill>
                <a:schemeClr val="tx1"/>
              </a:solidFill>
              <a:latin typeface="DM Sans" panose="020B0604020202020204" charset="0"/>
            </a:rPr>
            <a:t>ISO/IEC 27039:2015</a:t>
          </a:r>
          <a:r>
            <a:rPr lang="fr-FR" sz="1200" kern="1200" dirty="0">
              <a:solidFill>
                <a:schemeClr val="tx1"/>
              </a:solidFill>
              <a:latin typeface="DM Sans" panose="020B0604020202020204" charset="0"/>
            </a:rPr>
            <a:t> </a:t>
          </a:r>
          <a:endParaRPr lang="fr-CM" sz="1200" kern="1200" dirty="0">
            <a:solidFill>
              <a:schemeClr val="tx1"/>
            </a:solidFill>
            <a:latin typeface="DM Sans" panose="020B0604020202020204" charset="0"/>
          </a:endParaRPr>
        </a:p>
      </dsp:txBody>
      <dsp:txXfrm>
        <a:off x="19191" y="1794529"/>
        <a:ext cx="3154241" cy="354738"/>
      </dsp:txXfrm>
    </dsp:sp>
    <dsp:sp modelId="{8EDF6856-5954-4009-A3D0-F8D6E0C044A4}">
      <dsp:nvSpPr>
        <dsp:cNvPr id="0" name=""/>
        <dsp:cNvSpPr/>
      </dsp:nvSpPr>
      <dsp:spPr>
        <a:xfrm>
          <a:off x="0" y="2168459"/>
          <a:ext cx="3192623" cy="57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6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fr-FR" sz="1200" kern="1200" dirty="0">
              <a:latin typeface="DM Sans" panose="020B0604020202020204" charset="0"/>
            </a:rPr>
            <a:t>Pour le déploiement des systèmes de détection et de prévention des intrusions </a:t>
          </a:r>
          <a:endParaRPr lang="fr-CM" sz="1200" kern="1200" dirty="0">
            <a:latin typeface="DM Sans" panose="020B0604020202020204" charset="0"/>
          </a:endParaRPr>
        </a:p>
      </dsp:txBody>
      <dsp:txXfrm>
        <a:off x="0" y="2168459"/>
        <a:ext cx="3192623" cy="5759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CF8C6-CC7E-4C74-A6D6-B9DF3D8FAECE}">
      <dsp:nvSpPr>
        <dsp:cNvPr id="0" name=""/>
        <dsp:cNvSpPr/>
      </dsp:nvSpPr>
      <dsp:spPr>
        <a:xfrm>
          <a:off x="0" y="32315"/>
          <a:ext cx="3975227" cy="280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Intrusion </a:t>
          </a:r>
          <a:endParaRPr lang="fr-CM" sz="1100" b="1" kern="1200" dirty="0">
            <a:solidFill>
              <a:schemeClr val="tx1"/>
            </a:solidFill>
            <a:latin typeface="DM Sans" panose="020B0604020202020204" charset="0"/>
          </a:endParaRPr>
        </a:p>
      </dsp:txBody>
      <dsp:txXfrm>
        <a:off x="13708" y="46023"/>
        <a:ext cx="3947811" cy="253384"/>
      </dsp:txXfrm>
    </dsp:sp>
    <dsp:sp modelId="{E8EC27DF-9534-4422-A9BF-84DB0013A79B}">
      <dsp:nvSpPr>
        <dsp:cNvPr id="0" name=""/>
        <dsp:cNvSpPr/>
      </dsp:nvSpPr>
      <dsp:spPr>
        <a:xfrm>
          <a:off x="0" y="313115"/>
          <a:ext cx="397522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13"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Accès non autorisé à une ressource</a:t>
          </a:r>
          <a:endParaRPr lang="fr-CM" sz="1100" kern="1200" dirty="0">
            <a:latin typeface="DM Sans" panose="020B0604020202020204" charset="0"/>
          </a:endParaRPr>
        </a:p>
      </dsp:txBody>
      <dsp:txXfrm>
        <a:off x="0" y="313115"/>
        <a:ext cx="3975227" cy="248400"/>
      </dsp:txXfrm>
    </dsp:sp>
    <dsp:sp modelId="{88EFB8FA-978D-4BD1-A6EE-437C350AAD7D}">
      <dsp:nvSpPr>
        <dsp:cNvPr id="0" name=""/>
        <dsp:cNvSpPr/>
      </dsp:nvSpPr>
      <dsp:spPr>
        <a:xfrm>
          <a:off x="0" y="561515"/>
          <a:ext cx="3975227" cy="280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Système de détection d’intrusions </a:t>
          </a:r>
          <a:endParaRPr lang="fr-CM" sz="1100" b="1" kern="1200" dirty="0">
            <a:solidFill>
              <a:schemeClr val="tx1"/>
            </a:solidFill>
            <a:latin typeface="DM Sans" panose="020B0604020202020204" charset="0"/>
          </a:endParaRPr>
        </a:p>
      </dsp:txBody>
      <dsp:txXfrm>
        <a:off x="13708" y="575223"/>
        <a:ext cx="3947811" cy="253384"/>
      </dsp:txXfrm>
    </dsp:sp>
    <dsp:sp modelId="{30B4E532-3F1C-4F72-8040-F3F760780BE0}">
      <dsp:nvSpPr>
        <dsp:cNvPr id="0" name=""/>
        <dsp:cNvSpPr/>
      </dsp:nvSpPr>
      <dsp:spPr>
        <a:xfrm>
          <a:off x="0" y="842315"/>
          <a:ext cx="3975227" cy="364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13"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Outil logiciel destiné à repérer des activités anormales ou suspectes sur un système</a:t>
          </a:r>
          <a:endParaRPr lang="fr-CM" sz="1100" kern="1200" dirty="0">
            <a:latin typeface="DM Sans" panose="020B0604020202020204" charset="0"/>
          </a:endParaRPr>
        </a:p>
      </dsp:txBody>
      <dsp:txXfrm>
        <a:off x="0" y="842315"/>
        <a:ext cx="3975227" cy="364837"/>
      </dsp:txXfrm>
    </dsp:sp>
    <dsp:sp modelId="{4CCB52D6-5892-4E09-A58A-240690F4E305}">
      <dsp:nvSpPr>
        <dsp:cNvPr id="0" name=""/>
        <dsp:cNvSpPr/>
      </dsp:nvSpPr>
      <dsp:spPr>
        <a:xfrm>
          <a:off x="0" y="1207152"/>
          <a:ext cx="3975227" cy="280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Les types d’IDS </a:t>
          </a:r>
          <a:r>
            <a:rPr lang="fr-FR" sz="1100" kern="1200" dirty="0">
              <a:solidFill>
                <a:schemeClr val="tx1"/>
              </a:solidFill>
              <a:latin typeface="DM Sans" panose="020B0604020202020204" charset="0"/>
            </a:rPr>
            <a:t> </a:t>
          </a:r>
          <a:endParaRPr lang="fr-CM" sz="1100" kern="1200" dirty="0">
            <a:solidFill>
              <a:schemeClr val="tx1"/>
            </a:solidFill>
            <a:latin typeface="DM Sans" panose="020B0604020202020204" charset="0"/>
          </a:endParaRPr>
        </a:p>
      </dsp:txBody>
      <dsp:txXfrm>
        <a:off x="13708" y="1220860"/>
        <a:ext cx="3947811" cy="253384"/>
      </dsp:txXfrm>
    </dsp:sp>
    <dsp:sp modelId="{8EDF6856-5954-4009-A3D0-F8D6E0C044A4}">
      <dsp:nvSpPr>
        <dsp:cNvPr id="0" name=""/>
        <dsp:cNvSpPr/>
      </dsp:nvSpPr>
      <dsp:spPr>
        <a:xfrm>
          <a:off x="0" y="1487952"/>
          <a:ext cx="3975227"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13"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HIDS (IDS de types hôte)</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NIDS (IDS de types réseau)</a:t>
          </a:r>
          <a:endParaRPr lang="fr-CM" sz="1100" kern="1200" dirty="0">
            <a:latin typeface="DM Sans" panose="020B0604020202020204" charset="0"/>
          </a:endParaRPr>
        </a:p>
      </dsp:txBody>
      <dsp:txXfrm>
        <a:off x="0" y="1487952"/>
        <a:ext cx="3975227" cy="395887"/>
      </dsp:txXfrm>
    </dsp:sp>
    <dsp:sp modelId="{E2099D32-EBC4-4BED-BC3A-074B3C011024}">
      <dsp:nvSpPr>
        <dsp:cNvPr id="0" name=""/>
        <dsp:cNvSpPr/>
      </dsp:nvSpPr>
      <dsp:spPr>
        <a:xfrm>
          <a:off x="0" y="1883840"/>
          <a:ext cx="3975227" cy="280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Les techniques de détection</a:t>
          </a:r>
          <a:endParaRPr lang="fr-CM" sz="1100" b="1" kern="1200" dirty="0">
            <a:solidFill>
              <a:schemeClr val="tx1"/>
            </a:solidFill>
            <a:latin typeface="DM Sans" panose="020B0604020202020204" charset="0"/>
          </a:endParaRPr>
        </a:p>
      </dsp:txBody>
      <dsp:txXfrm>
        <a:off x="13708" y="1897548"/>
        <a:ext cx="3947811" cy="253384"/>
      </dsp:txXfrm>
    </dsp:sp>
    <dsp:sp modelId="{6F9D80B3-F46B-42A7-AC0C-7C09B936F920}">
      <dsp:nvSpPr>
        <dsp:cNvPr id="0" name=""/>
        <dsp:cNvSpPr/>
      </dsp:nvSpPr>
      <dsp:spPr>
        <a:xfrm>
          <a:off x="0" y="2164640"/>
          <a:ext cx="3975227"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13"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La détection par anomalie</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La détection par signature</a:t>
          </a:r>
          <a:endParaRPr lang="fr-CM" sz="1100" kern="1200" dirty="0">
            <a:latin typeface="DM Sans" panose="020B0604020202020204" charset="0"/>
          </a:endParaRPr>
        </a:p>
      </dsp:txBody>
      <dsp:txXfrm>
        <a:off x="0" y="2164640"/>
        <a:ext cx="3975227" cy="395887"/>
      </dsp:txXfrm>
    </dsp:sp>
    <dsp:sp modelId="{8EBD5C83-6922-4535-83ED-96F048A8777C}">
      <dsp:nvSpPr>
        <dsp:cNvPr id="0" name=""/>
        <dsp:cNvSpPr/>
      </dsp:nvSpPr>
      <dsp:spPr>
        <a:xfrm>
          <a:off x="0" y="2560527"/>
          <a:ext cx="3975227" cy="280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Avantages des IDS</a:t>
          </a:r>
          <a:endParaRPr lang="fr-CM" sz="1100" b="1" kern="1200" dirty="0">
            <a:solidFill>
              <a:schemeClr val="tx1"/>
            </a:solidFill>
            <a:latin typeface="DM Sans" panose="020B0604020202020204" charset="0"/>
          </a:endParaRPr>
        </a:p>
      </dsp:txBody>
      <dsp:txXfrm>
        <a:off x="13708" y="2574235"/>
        <a:ext cx="3947811" cy="253384"/>
      </dsp:txXfrm>
    </dsp:sp>
    <dsp:sp modelId="{4C152CD4-E1BE-4222-BFA0-6F6E12017614}">
      <dsp:nvSpPr>
        <dsp:cNvPr id="0" name=""/>
        <dsp:cNvSpPr/>
      </dsp:nvSpPr>
      <dsp:spPr>
        <a:xfrm>
          <a:off x="0" y="2841327"/>
          <a:ext cx="3975227" cy="605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13"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Analyse du trafic</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Signalisation en cas d’intrusion</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Détection d’activité suspecte dans le système</a:t>
          </a:r>
          <a:endParaRPr lang="fr-CM" sz="1100" kern="1200" dirty="0">
            <a:latin typeface="DM Sans" panose="020B0604020202020204" charset="0"/>
          </a:endParaRPr>
        </a:p>
      </dsp:txBody>
      <dsp:txXfrm>
        <a:off x="0" y="2841327"/>
        <a:ext cx="3975227" cy="605475"/>
      </dsp:txXfrm>
    </dsp:sp>
    <dsp:sp modelId="{CDE22D81-A70F-4421-AD06-C57214558547}">
      <dsp:nvSpPr>
        <dsp:cNvPr id="0" name=""/>
        <dsp:cNvSpPr/>
      </dsp:nvSpPr>
      <dsp:spPr>
        <a:xfrm>
          <a:off x="0" y="3446802"/>
          <a:ext cx="3975227" cy="280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Travaux sur les IDS</a:t>
          </a:r>
          <a:endParaRPr lang="fr-CM" sz="1100" b="1" kern="1200" dirty="0">
            <a:solidFill>
              <a:schemeClr val="tx1"/>
            </a:solidFill>
            <a:latin typeface="DM Sans" panose="020B0604020202020204" charset="0"/>
          </a:endParaRPr>
        </a:p>
      </dsp:txBody>
      <dsp:txXfrm>
        <a:off x="13708" y="3460510"/>
        <a:ext cx="3947811" cy="253384"/>
      </dsp:txXfrm>
    </dsp:sp>
    <dsp:sp modelId="{8910DE20-AFC5-4F28-9D17-27AC698082F0}">
      <dsp:nvSpPr>
        <dsp:cNvPr id="0" name=""/>
        <dsp:cNvSpPr/>
      </dsp:nvSpPr>
      <dsp:spPr>
        <a:xfrm>
          <a:off x="0" y="3727602"/>
          <a:ext cx="3975227" cy="605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13" tIns="13970" rIns="78232" bIns="13970" numCol="1" spcCol="1270" anchor="t" anchorCtr="0">
          <a:noAutofit/>
        </a:bodyPr>
        <a:lstStyle/>
        <a:p>
          <a:pPr marL="57150" lvl="1" indent="-57150" algn="l" defTabSz="488950">
            <a:lnSpc>
              <a:spcPct val="90000"/>
            </a:lnSpc>
            <a:spcBef>
              <a:spcPct val="0"/>
            </a:spcBef>
            <a:spcAft>
              <a:spcPct val="20000"/>
            </a:spcAft>
            <a:buChar char="•"/>
          </a:pPr>
          <a:r>
            <a:rPr lang="fr-CM" sz="1100" kern="1200" dirty="0" err="1">
              <a:latin typeface="DM Sans" panose="020B0604020202020204" charset="0"/>
            </a:rPr>
            <a:t>Hiet</a:t>
          </a:r>
          <a:r>
            <a:rPr lang="fr-CM" sz="1100" kern="1200" dirty="0">
              <a:latin typeface="DM Sans" panose="020B0604020202020204" charset="0"/>
            </a:rPr>
            <a:t>, Guillaume</a:t>
          </a:r>
        </a:p>
        <a:p>
          <a:pPr marL="57150" lvl="1" indent="-57150" algn="l" defTabSz="488950">
            <a:lnSpc>
              <a:spcPct val="90000"/>
            </a:lnSpc>
            <a:spcBef>
              <a:spcPct val="0"/>
            </a:spcBef>
            <a:spcAft>
              <a:spcPct val="20000"/>
            </a:spcAft>
            <a:buChar char="•"/>
          </a:pPr>
          <a:r>
            <a:rPr lang="nb-NO" sz="1100" kern="1200" dirty="0">
              <a:latin typeface="DM Sans" panose="020B0604020202020204" charset="0"/>
            </a:rPr>
            <a:t>Dorothy Denning et Peter Neumann</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CM" sz="1100" kern="1200" dirty="0">
              <a:latin typeface="DM Sans" panose="020B0604020202020204" charset="0"/>
            </a:rPr>
            <a:t>Todd </a:t>
          </a:r>
          <a:r>
            <a:rPr lang="fr-CM" sz="1100" kern="1200" dirty="0" err="1">
              <a:latin typeface="DM Sans" panose="020B0604020202020204" charset="0"/>
            </a:rPr>
            <a:t>Heberlein</a:t>
          </a:r>
          <a:endParaRPr lang="fr-CM" sz="1100" kern="1200" dirty="0">
            <a:latin typeface="DM Sans" panose="020B0604020202020204" charset="0"/>
          </a:endParaRPr>
        </a:p>
      </dsp:txBody>
      <dsp:txXfrm>
        <a:off x="0" y="3727602"/>
        <a:ext cx="3975227" cy="6054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BD8DA-92C4-4266-9E29-6245F3D82739}">
      <dsp:nvSpPr>
        <dsp:cNvPr id="0" name=""/>
        <dsp:cNvSpPr/>
      </dsp:nvSpPr>
      <dsp:spPr>
        <a:xfrm>
          <a:off x="0" y="3181"/>
          <a:ext cx="4471987" cy="2739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Honeypot ou Pot de miel</a:t>
          </a:r>
          <a:endParaRPr lang="fr-CM" sz="1100" b="1" kern="1200" dirty="0">
            <a:solidFill>
              <a:schemeClr val="tx1"/>
            </a:solidFill>
            <a:latin typeface="DM Sans" panose="020B0604020202020204" charset="0"/>
          </a:endParaRPr>
        </a:p>
      </dsp:txBody>
      <dsp:txXfrm>
        <a:off x="13373" y="16554"/>
        <a:ext cx="4445241" cy="247204"/>
      </dsp:txXfrm>
    </dsp:sp>
    <dsp:sp modelId="{53D1593B-C955-43D7-9B97-EF4F5D2DBB1E}">
      <dsp:nvSpPr>
        <dsp:cNvPr id="0" name=""/>
        <dsp:cNvSpPr/>
      </dsp:nvSpPr>
      <dsp:spPr>
        <a:xfrm>
          <a:off x="0" y="277132"/>
          <a:ext cx="4471987" cy="35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86"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b="0" kern="1200" dirty="0">
              <a:solidFill>
                <a:schemeClr val="tx1"/>
              </a:solidFill>
              <a:latin typeface="DM Sans" panose="020B0604020202020204" charset="0"/>
            </a:rPr>
            <a:t>Systèmes informatiques configurés dans le but qu’ils soient compromis, sondés ou attaqués par les pirates informatiques. </a:t>
          </a:r>
          <a:endParaRPr lang="fr-CM" sz="1100" b="0" kern="1200" dirty="0">
            <a:solidFill>
              <a:schemeClr val="tx1"/>
            </a:solidFill>
            <a:latin typeface="DM Sans" panose="020B0604020202020204" charset="0"/>
          </a:endParaRPr>
        </a:p>
      </dsp:txBody>
      <dsp:txXfrm>
        <a:off x="0" y="277132"/>
        <a:ext cx="4471987" cy="353414"/>
      </dsp:txXfrm>
    </dsp:sp>
    <dsp:sp modelId="{4C695E42-8403-43A2-9047-82A2CC9CD310}">
      <dsp:nvSpPr>
        <dsp:cNvPr id="0" name=""/>
        <dsp:cNvSpPr/>
      </dsp:nvSpPr>
      <dsp:spPr>
        <a:xfrm>
          <a:off x="0" y="630546"/>
          <a:ext cx="4471987" cy="2739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Principes</a:t>
          </a:r>
          <a:endParaRPr lang="fr-CM" sz="1100" kern="1200" dirty="0">
            <a:latin typeface="DM Sans" panose="020B0604020202020204" charset="0"/>
          </a:endParaRPr>
        </a:p>
      </dsp:txBody>
      <dsp:txXfrm>
        <a:off x="13373" y="643919"/>
        <a:ext cx="4445241" cy="247204"/>
      </dsp:txXfrm>
    </dsp:sp>
    <dsp:sp modelId="{17C9B005-2342-4BE3-A2D5-D5A232B3D9E9}">
      <dsp:nvSpPr>
        <dsp:cNvPr id="0" name=""/>
        <dsp:cNvSpPr/>
      </dsp:nvSpPr>
      <dsp:spPr>
        <a:xfrm>
          <a:off x="0" y="904497"/>
          <a:ext cx="4471987" cy="51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86"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Recueillir les informations remarquables sur la nature des attaquants, leurs objectifs, leurs méthodes d’attaques et leurs comportements face aux différents systèmes.</a:t>
          </a:r>
          <a:endParaRPr lang="fr-CM" sz="1100" kern="1200" dirty="0">
            <a:latin typeface="DM Sans" panose="020B0604020202020204" charset="0"/>
          </a:endParaRPr>
        </a:p>
      </dsp:txBody>
      <dsp:txXfrm>
        <a:off x="0" y="904497"/>
        <a:ext cx="4471987" cy="514975"/>
      </dsp:txXfrm>
    </dsp:sp>
    <dsp:sp modelId="{C6071059-D684-480F-A924-A560E036BD4B}">
      <dsp:nvSpPr>
        <dsp:cNvPr id="0" name=""/>
        <dsp:cNvSpPr/>
      </dsp:nvSpPr>
      <dsp:spPr>
        <a:xfrm>
          <a:off x="0" y="1419472"/>
          <a:ext cx="4471987" cy="2739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Travaux sur le pot de miel</a:t>
          </a:r>
          <a:endParaRPr lang="fr-CM" sz="1100" b="1" kern="1200" dirty="0">
            <a:solidFill>
              <a:schemeClr val="tx1"/>
            </a:solidFill>
            <a:latin typeface="DM Sans" panose="020B0604020202020204" charset="0"/>
          </a:endParaRPr>
        </a:p>
      </dsp:txBody>
      <dsp:txXfrm>
        <a:off x="13373" y="1432845"/>
        <a:ext cx="4445241" cy="247204"/>
      </dsp:txXfrm>
    </dsp:sp>
    <dsp:sp modelId="{1C811DB0-F507-471D-A6A4-987136AE9200}">
      <dsp:nvSpPr>
        <dsp:cNvPr id="0" name=""/>
        <dsp:cNvSpPr/>
      </dsp:nvSpPr>
      <dsp:spPr>
        <a:xfrm>
          <a:off x="0" y="1693423"/>
          <a:ext cx="4471987" cy="39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86" tIns="13970" rIns="78232" bIns="13970" numCol="1" spcCol="1270" anchor="t" anchorCtr="0">
          <a:noAutofit/>
        </a:bodyPr>
        <a:lstStyle/>
        <a:p>
          <a:pPr marL="57150" lvl="1" indent="-57150" algn="l" defTabSz="488950">
            <a:lnSpc>
              <a:spcPct val="90000"/>
            </a:lnSpc>
            <a:spcBef>
              <a:spcPct val="0"/>
            </a:spcBef>
            <a:spcAft>
              <a:spcPct val="20000"/>
            </a:spcAft>
            <a:buChar char="•"/>
          </a:pPr>
          <a:r>
            <a:rPr lang="fr-CM" sz="1100" kern="1200" dirty="0">
              <a:latin typeface="DM Sans" panose="020B0604020202020204" charset="0"/>
            </a:rPr>
            <a:t>Clifford Stoll </a:t>
          </a:r>
        </a:p>
        <a:p>
          <a:pPr marL="57150" lvl="1" indent="-57150" algn="l" defTabSz="488950">
            <a:lnSpc>
              <a:spcPct val="90000"/>
            </a:lnSpc>
            <a:spcBef>
              <a:spcPct val="0"/>
            </a:spcBef>
            <a:spcAft>
              <a:spcPct val="20000"/>
            </a:spcAft>
            <a:buChar char="•"/>
          </a:pPr>
          <a:r>
            <a:rPr lang="fr-CM" sz="1100" kern="1200" dirty="0">
              <a:latin typeface="DM Sans" panose="020B0604020202020204" charset="0"/>
            </a:rPr>
            <a:t>Bill </a:t>
          </a:r>
          <a:r>
            <a:rPr lang="fr-CM" sz="1100" kern="1200" dirty="0" err="1">
              <a:latin typeface="DM Sans" panose="020B0604020202020204" charset="0"/>
            </a:rPr>
            <a:t>Cheswick</a:t>
          </a:r>
          <a:endParaRPr lang="fr-CM" sz="1100" kern="1200" dirty="0">
            <a:latin typeface="DM Sans" panose="020B0604020202020204" charset="0"/>
          </a:endParaRPr>
        </a:p>
      </dsp:txBody>
      <dsp:txXfrm>
        <a:off x="0" y="1693423"/>
        <a:ext cx="4471987" cy="393804"/>
      </dsp:txXfrm>
    </dsp:sp>
    <dsp:sp modelId="{4CCB52D6-5892-4E09-A58A-240690F4E305}">
      <dsp:nvSpPr>
        <dsp:cNvPr id="0" name=""/>
        <dsp:cNvSpPr/>
      </dsp:nvSpPr>
      <dsp:spPr>
        <a:xfrm>
          <a:off x="0" y="2093002"/>
          <a:ext cx="4471987" cy="2739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Avantage</a:t>
          </a:r>
          <a:endParaRPr lang="fr-CM" sz="1100" kern="1200" dirty="0">
            <a:solidFill>
              <a:schemeClr val="tx1"/>
            </a:solidFill>
            <a:latin typeface="DM Sans" panose="020B0604020202020204" charset="0"/>
          </a:endParaRPr>
        </a:p>
      </dsp:txBody>
      <dsp:txXfrm>
        <a:off x="13373" y="2106375"/>
        <a:ext cx="4445241" cy="247204"/>
      </dsp:txXfrm>
    </dsp:sp>
    <dsp:sp modelId="{75C0D2B8-2864-4768-A24F-F45E28D395E7}">
      <dsp:nvSpPr>
        <dsp:cNvPr id="0" name=""/>
        <dsp:cNvSpPr/>
      </dsp:nvSpPr>
      <dsp:spPr>
        <a:xfrm>
          <a:off x="0" y="2361179"/>
          <a:ext cx="4471987" cy="585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86"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Localiser l’adresse IP du cybercriminel</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La technique utilisée pour pénétrer dans le honeypot</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Où sont allés vos fichiers volés. </a:t>
          </a:r>
          <a:endParaRPr lang="fr-CM" sz="1100" kern="1200" dirty="0">
            <a:latin typeface="DM Sans" panose="020B0604020202020204" charset="0"/>
          </a:endParaRPr>
        </a:p>
      </dsp:txBody>
      <dsp:txXfrm>
        <a:off x="0" y="2361179"/>
        <a:ext cx="4471987" cy="585657"/>
      </dsp:txXfrm>
    </dsp:sp>
    <dsp:sp modelId="{E2099D32-EBC4-4BED-BC3A-074B3C011024}">
      <dsp:nvSpPr>
        <dsp:cNvPr id="0" name=""/>
        <dsp:cNvSpPr/>
      </dsp:nvSpPr>
      <dsp:spPr>
        <a:xfrm>
          <a:off x="0" y="2946837"/>
          <a:ext cx="4471987" cy="2739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Classification de pot de miel</a:t>
          </a:r>
          <a:endParaRPr lang="fr-CM" sz="1100" b="1" kern="1200" dirty="0">
            <a:solidFill>
              <a:schemeClr val="tx1"/>
            </a:solidFill>
            <a:latin typeface="DM Sans" panose="020B0604020202020204" charset="0"/>
          </a:endParaRPr>
        </a:p>
      </dsp:txBody>
      <dsp:txXfrm>
        <a:off x="13373" y="2960210"/>
        <a:ext cx="4445241" cy="247204"/>
      </dsp:txXfrm>
    </dsp:sp>
    <dsp:sp modelId="{6F9D80B3-F46B-42A7-AC0C-7C09B936F920}">
      <dsp:nvSpPr>
        <dsp:cNvPr id="0" name=""/>
        <dsp:cNvSpPr/>
      </dsp:nvSpPr>
      <dsp:spPr>
        <a:xfrm>
          <a:off x="0" y="3220788"/>
          <a:ext cx="4471987" cy="585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86" tIns="13970" rIns="78232" bIns="13970" numCol="1" spcCol="1270" anchor="t" anchorCtr="0">
          <a:noAutofit/>
        </a:bodyPr>
        <a:lstStyle/>
        <a:p>
          <a:pPr marL="57150" lvl="1" indent="-57150" algn="l" defTabSz="488950">
            <a:lnSpc>
              <a:spcPct val="90000"/>
            </a:lnSpc>
            <a:spcBef>
              <a:spcPct val="0"/>
            </a:spcBef>
            <a:spcAft>
              <a:spcPct val="20000"/>
            </a:spcAft>
            <a:buChar char="•"/>
          </a:pPr>
          <a:r>
            <a:rPr lang="fr-CM" sz="1100" kern="1200" dirty="0">
              <a:latin typeface="DM Sans" panose="020B0604020202020204" charset="0"/>
            </a:rPr>
            <a:t>Les honeypots purs</a:t>
          </a:r>
        </a:p>
        <a:p>
          <a:pPr marL="57150" lvl="1" indent="-57150" algn="l" defTabSz="488950">
            <a:lnSpc>
              <a:spcPct val="90000"/>
            </a:lnSpc>
            <a:spcBef>
              <a:spcPct val="0"/>
            </a:spcBef>
            <a:spcAft>
              <a:spcPct val="20000"/>
            </a:spcAft>
            <a:buChar char="•"/>
          </a:pPr>
          <a:r>
            <a:rPr lang="fr-FR" sz="1100" kern="1200" dirty="0">
              <a:latin typeface="DM Sans" panose="020B0604020202020204" charset="0"/>
            </a:rPr>
            <a:t>Les pots de miel à forte interaction </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Les pots de miel à faible interaction </a:t>
          </a:r>
          <a:endParaRPr lang="fr-CM" sz="1100" kern="1200" dirty="0">
            <a:latin typeface="DM Sans" panose="020B0604020202020204" charset="0"/>
          </a:endParaRPr>
        </a:p>
      </dsp:txBody>
      <dsp:txXfrm>
        <a:off x="0" y="3220788"/>
        <a:ext cx="4471987" cy="585657"/>
      </dsp:txXfrm>
    </dsp:sp>
    <dsp:sp modelId="{61D9394F-A811-4AF6-91D4-46CA37490727}">
      <dsp:nvSpPr>
        <dsp:cNvPr id="0" name=""/>
        <dsp:cNvSpPr/>
      </dsp:nvSpPr>
      <dsp:spPr>
        <a:xfrm>
          <a:off x="0" y="3806446"/>
          <a:ext cx="4471987" cy="2739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err="1">
              <a:solidFill>
                <a:schemeClr val="tx1"/>
              </a:solidFill>
              <a:latin typeface="DM Sans" panose="020B0604020202020204" charset="0"/>
            </a:rPr>
            <a:t>Honeynet</a:t>
          </a:r>
          <a:endParaRPr lang="fr-CM" sz="1100" b="1" kern="1200" dirty="0">
            <a:solidFill>
              <a:schemeClr val="tx1"/>
            </a:solidFill>
            <a:latin typeface="DM Sans" panose="020B0604020202020204" charset="0"/>
          </a:endParaRPr>
        </a:p>
      </dsp:txBody>
      <dsp:txXfrm>
        <a:off x="13373" y="3819819"/>
        <a:ext cx="4445241" cy="247204"/>
      </dsp:txXfrm>
    </dsp:sp>
    <dsp:sp modelId="{C5523955-A3BC-42C7-B775-E50ABDED4EB2}">
      <dsp:nvSpPr>
        <dsp:cNvPr id="0" name=""/>
        <dsp:cNvSpPr/>
      </dsp:nvSpPr>
      <dsp:spPr>
        <a:xfrm>
          <a:off x="0" y="4080397"/>
          <a:ext cx="4471987" cy="1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86"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Réseau de pot de miel</a:t>
          </a:r>
          <a:endParaRPr lang="fr-CM" sz="1100" kern="1200" dirty="0">
            <a:latin typeface="DM Sans" panose="020B0604020202020204" charset="0"/>
          </a:endParaRPr>
        </a:p>
      </dsp:txBody>
      <dsp:txXfrm>
        <a:off x="0" y="4080397"/>
        <a:ext cx="4471987" cy="1918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CF8C6-CC7E-4C74-A6D6-B9DF3D8FAECE}">
      <dsp:nvSpPr>
        <dsp:cNvPr id="0" name=""/>
        <dsp:cNvSpPr/>
      </dsp:nvSpPr>
      <dsp:spPr>
        <a:xfrm>
          <a:off x="0" y="21387"/>
          <a:ext cx="4158283" cy="655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CM" sz="1100" b="1" kern="1200" dirty="0">
              <a:solidFill>
                <a:schemeClr val="tx1"/>
              </a:solidFill>
              <a:latin typeface="DM Sans" panose="020B0604020202020204" charset="0"/>
            </a:rPr>
            <a:t>Système de détection distribué </a:t>
          </a:r>
        </a:p>
      </dsp:txBody>
      <dsp:txXfrm>
        <a:off x="31984" y="53371"/>
        <a:ext cx="4094315" cy="591232"/>
      </dsp:txXfrm>
    </dsp:sp>
    <dsp:sp modelId="{E8EC27DF-9534-4422-A9BF-84DB0013A79B}">
      <dsp:nvSpPr>
        <dsp:cNvPr id="0" name=""/>
        <dsp:cNvSpPr/>
      </dsp:nvSpPr>
      <dsp:spPr>
        <a:xfrm>
          <a:off x="0" y="676855"/>
          <a:ext cx="4158283" cy="688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25"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un ensemble de systèmes dans un environnement large, chacun communicant avec les autres, ou avec un serveur central qui facilite la surveillance plus efficace d’un grand réseau, l’analyse d’incidents. </a:t>
          </a:r>
          <a:endParaRPr lang="fr-CM" sz="1100" kern="1200" dirty="0">
            <a:latin typeface="DM Sans" panose="020B0604020202020204" charset="0"/>
          </a:endParaRPr>
        </a:p>
      </dsp:txBody>
      <dsp:txXfrm>
        <a:off x="0" y="676855"/>
        <a:ext cx="4158283" cy="688275"/>
      </dsp:txXfrm>
    </dsp:sp>
    <dsp:sp modelId="{88EFB8FA-978D-4BD1-A6EE-437C350AAD7D}">
      <dsp:nvSpPr>
        <dsp:cNvPr id="0" name=""/>
        <dsp:cNvSpPr/>
      </dsp:nvSpPr>
      <dsp:spPr>
        <a:xfrm>
          <a:off x="0" y="1365130"/>
          <a:ext cx="4158283" cy="655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Principe</a:t>
          </a:r>
          <a:endParaRPr lang="fr-CM" sz="1100" b="1" kern="1200" dirty="0">
            <a:solidFill>
              <a:schemeClr val="tx1"/>
            </a:solidFill>
            <a:latin typeface="DM Sans" panose="020B0604020202020204" charset="0"/>
          </a:endParaRPr>
        </a:p>
      </dsp:txBody>
      <dsp:txXfrm>
        <a:off x="31984" y="1397114"/>
        <a:ext cx="4094315" cy="591232"/>
      </dsp:txXfrm>
    </dsp:sp>
    <dsp:sp modelId="{30B4E532-3F1C-4F72-8040-F3F760780BE0}">
      <dsp:nvSpPr>
        <dsp:cNvPr id="0" name=""/>
        <dsp:cNvSpPr/>
      </dsp:nvSpPr>
      <dsp:spPr>
        <a:xfrm>
          <a:off x="0" y="2020330"/>
          <a:ext cx="4158283"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25"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Disposer plusieurs sondes dans différents sites d’un réseau</a:t>
          </a:r>
          <a:endParaRPr lang="fr-CM" sz="1100" kern="1200" dirty="0">
            <a:latin typeface="DM Sans" panose="020B0604020202020204" charset="0"/>
          </a:endParaRPr>
        </a:p>
      </dsp:txBody>
      <dsp:txXfrm>
        <a:off x="0" y="2020330"/>
        <a:ext cx="4158283" cy="579600"/>
      </dsp:txXfrm>
    </dsp:sp>
    <dsp:sp modelId="{4CCB52D6-5892-4E09-A58A-240690F4E305}">
      <dsp:nvSpPr>
        <dsp:cNvPr id="0" name=""/>
        <dsp:cNvSpPr/>
      </dsp:nvSpPr>
      <dsp:spPr>
        <a:xfrm>
          <a:off x="0" y="2609038"/>
          <a:ext cx="4158283" cy="655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fr-FR" sz="1100" b="1" kern="1200" dirty="0">
              <a:solidFill>
                <a:schemeClr val="tx1"/>
              </a:solidFill>
              <a:latin typeface="DM Sans" panose="020B0604020202020204" charset="0"/>
            </a:rPr>
            <a:t>Avantage</a:t>
          </a:r>
          <a:endParaRPr lang="fr-CM" sz="1100" kern="1200" dirty="0">
            <a:solidFill>
              <a:schemeClr val="tx1"/>
            </a:solidFill>
            <a:latin typeface="DM Sans" panose="020B0604020202020204" charset="0"/>
          </a:endParaRPr>
        </a:p>
      </dsp:txBody>
      <dsp:txXfrm>
        <a:off x="31984" y="2641022"/>
        <a:ext cx="4094315" cy="591232"/>
      </dsp:txXfrm>
    </dsp:sp>
    <dsp:sp modelId="{8EDF6856-5954-4009-A3D0-F8D6E0C044A4}">
      <dsp:nvSpPr>
        <dsp:cNvPr id="0" name=""/>
        <dsp:cNvSpPr/>
      </dsp:nvSpPr>
      <dsp:spPr>
        <a:xfrm>
          <a:off x="0" y="3255130"/>
          <a:ext cx="4158283" cy="92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25" tIns="13970" rIns="78232" bIns="13970" numCol="1" spcCol="1270" anchor="t" anchorCtr="0">
          <a:noAutofit/>
        </a:bodyPr>
        <a:lstStyle/>
        <a:p>
          <a:pPr marL="57150" lvl="1" indent="-57150" algn="l" defTabSz="488950">
            <a:lnSpc>
              <a:spcPct val="90000"/>
            </a:lnSpc>
            <a:spcBef>
              <a:spcPct val="0"/>
            </a:spcBef>
            <a:spcAft>
              <a:spcPct val="20000"/>
            </a:spcAft>
            <a:buChar char="•"/>
          </a:pPr>
          <a:r>
            <a:rPr lang="fr-FR" sz="1100" kern="1200" dirty="0">
              <a:latin typeface="DM Sans" panose="020B0604020202020204" charset="0"/>
            </a:rPr>
            <a:t>Détection d’attaque ne pouvant pas être détectée par l’observation d’un seul site (ex : botnet)</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Gestion des attaques coordonnées impliquent plusieurs pirates nécessitant une vue globale d’analyse</a:t>
          </a:r>
          <a:endParaRPr lang="fr-CM" sz="1100" kern="1200" dirty="0">
            <a:latin typeface="DM Sans" panose="020B0604020202020204" charset="0"/>
          </a:endParaRPr>
        </a:p>
        <a:p>
          <a:pPr marL="57150" lvl="1" indent="-57150" algn="l" defTabSz="488950">
            <a:lnSpc>
              <a:spcPct val="90000"/>
            </a:lnSpc>
            <a:spcBef>
              <a:spcPct val="0"/>
            </a:spcBef>
            <a:spcAft>
              <a:spcPct val="20000"/>
            </a:spcAft>
            <a:buChar char="•"/>
          </a:pPr>
          <a:r>
            <a:rPr lang="fr-FR" sz="1100" kern="1200" dirty="0">
              <a:latin typeface="DM Sans" panose="020B0604020202020204" charset="0"/>
            </a:rPr>
            <a:t>Synchronisation des Données entre les sites</a:t>
          </a:r>
          <a:endParaRPr lang="fr-CM" sz="1100" kern="1200" dirty="0">
            <a:latin typeface="DM Sans" panose="020B0604020202020204" charset="0"/>
          </a:endParaRPr>
        </a:p>
      </dsp:txBody>
      <dsp:txXfrm>
        <a:off x="0" y="3255130"/>
        <a:ext cx="4158283" cy="9237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482E7-13EA-423E-9810-514031444711}">
      <dsp:nvSpPr>
        <dsp:cNvPr id="0" name=""/>
        <dsp:cNvSpPr/>
      </dsp:nvSpPr>
      <dsp:spPr>
        <a:xfrm>
          <a:off x="0" y="0"/>
          <a:ext cx="6490232" cy="517140"/>
        </a:xfrm>
        <a:prstGeom prst="roundRect">
          <a:avLst/>
        </a:prstGeom>
        <a:gradFill rotWithShape="0">
          <a:gsLst>
            <a:gs pos="0">
              <a:schemeClr val="accent6">
                <a:shade val="80000"/>
                <a:hueOff val="0"/>
                <a:satOff val="0"/>
                <a:lumOff val="0"/>
                <a:alphaOff val="0"/>
                <a:tint val="100000"/>
                <a:shade val="100000"/>
                <a:satMod val="130000"/>
              </a:schemeClr>
            </a:gs>
            <a:gs pos="100000">
              <a:schemeClr val="accent6">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dirty="0">
              <a:solidFill>
                <a:schemeClr val="tx1"/>
              </a:solidFill>
              <a:latin typeface="Viga" panose="020B0604020202020204" charset="0"/>
            </a:rPr>
            <a:t>Présentation du problème</a:t>
          </a:r>
          <a:endParaRPr lang="fr-CM" sz="2000" kern="1200" dirty="0">
            <a:solidFill>
              <a:schemeClr val="tx1"/>
            </a:solidFill>
            <a:latin typeface="Viga" panose="020B0604020202020204" charset="0"/>
          </a:endParaRPr>
        </a:p>
      </dsp:txBody>
      <dsp:txXfrm>
        <a:off x="25245" y="25245"/>
        <a:ext cx="6439742" cy="466650"/>
      </dsp:txXfrm>
    </dsp:sp>
    <dsp:sp modelId="{BA9D9A0A-97E1-40D5-97D4-AABFAB015868}">
      <dsp:nvSpPr>
        <dsp:cNvPr id="0" name=""/>
        <dsp:cNvSpPr/>
      </dsp:nvSpPr>
      <dsp:spPr>
        <a:xfrm>
          <a:off x="0" y="521206"/>
          <a:ext cx="6490232" cy="6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Renforcement de la sécurité</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Besoin d’un systèmes de gestion des intrusions réseau</a:t>
          </a:r>
          <a:endParaRPr lang="fr-CM" sz="1600" kern="1200" dirty="0">
            <a:latin typeface="Viga" panose="020B0604020202020204" charset="0"/>
          </a:endParaRPr>
        </a:p>
      </dsp:txBody>
      <dsp:txXfrm>
        <a:off x="0" y="521206"/>
        <a:ext cx="6490232" cy="605474"/>
      </dsp:txXfrm>
    </dsp:sp>
    <dsp:sp modelId="{29B62B61-4996-44F6-9F0F-5515C0F08232}">
      <dsp:nvSpPr>
        <dsp:cNvPr id="0" name=""/>
        <dsp:cNvSpPr/>
      </dsp:nvSpPr>
      <dsp:spPr>
        <a:xfrm>
          <a:off x="0" y="1126681"/>
          <a:ext cx="6490232" cy="517140"/>
        </a:xfrm>
        <a:prstGeom prst="roundRect">
          <a:avLst/>
        </a:prstGeom>
        <a:gradFill rotWithShape="0">
          <a:gsLst>
            <a:gs pos="0">
              <a:schemeClr val="accent6">
                <a:shade val="80000"/>
                <a:hueOff val="52337"/>
                <a:satOff val="15563"/>
                <a:lumOff val="8110"/>
                <a:alphaOff val="0"/>
                <a:tint val="100000"/>
                <a:shade val="100000"/>
                <a:satMod val="130000"/>
              </a:schemeClr>
            </a:gs>
            <a:gs pos="100000">
              <a:schemeClr val="accent6">
                <a:shade val="80000"/>
                <a:hueOff val="52337"/>
                <a:satOff val="15563"/>
                <a:lumOff val="811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dirty="0">
              <a:solidFill>
                <a:schemeClr val="tx1"/>
              </a:solidFill>
              <a:latin typeface="Viga" panose="020B0604020202020204" charset="0"/>
            </a:rPr>
            <a:t>Choix de la solution</a:t>
          </a:r>
          <a:endParaRPr lang="fr-CM" sz="2000" kern="1200" dirty="0">
            <a:solidFill>
              <a:schemeClr val="tx1"/>
            </a:solidFill>
            <a:latin typeface="Viga" panose="020B0604020202020204" charset="0"/>
          </a:endParaRPr>
        </a:p>
      </dsp:txBody>
      <dsp:txXfrm>
        <a:off x="25245" y="1151926"/>
        <a:ext cx="6439742" cy="466650"/>
      </dsp:txXfrm>
    </dsp:sp>
    <dsp:sp modelId="{104BC8FB-C3FF-4B14-96CB-F33EB6C47D58}">
      <dsp:nvSpPr>
        <dsp:cNvPr id="0" name=""/>
        <dsp:cNvSpPr/>
      </dsp:nvSpPr>
      <dsp:spPr>
        <a:xfrm>
          <a:off x="0" y="1623203"/>
          <a:ext cx="6490232" cy="634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BRO NIDS</a:t>
          </a:r>
          <a:endParaRPr lang="fr-CM" sz="1600" kern="1200" dirty="0">
            <a:latin typeface="Viga" panose="020B0604020202020204" charset="0"/>
          </a:endParaRPr>
        </a:p>
        <a:p>
          <a:pPr marL="171450" lvl="1" indent="-171450" algn="l" defTabSz="711200">
            <a:lnSpc>
              <a:spcPct val="90000"/>
            </a:lnSpc>
            <a:spcBef>
              <a:spcPct val="0"/>
            </a:spcBef>
            <a:spcAft>
              <a:spcPct val="20000"/>
            </a:spcAft>
            <a:buChar char="•"/>
          </a:pPr>
          <a:r>
            <a:rPr lang="fr-FR" sz="1600" kern="1200" dirty="0">
              <a:latin typeface="Viga" panose="020B0604020202020204" charset="0"/>
            </a:rPr>
            <a:t>Raisons: Adaptative, Robuste, Personnalisable</a:t>
          </a:r>
          <a:endParaRPr lang="fr-CM" sz="1600" kern="1200" dirty="0">
            <a:latin typeface="Viga" panose="020B0604020202020204" charset="0"/>
          </a:endParaRPr>
        </a:p>
      </dsp:txBody>
      <dsp:txXfrm>
        <a:off x="0" y="1623203"/>
        <a:ext cx="6490232" cy="634501"/>
      </dsp:txXfrm>
    </dsp:sp>
    <dsp:sp modelId="{2B254D02-6D4E-4605-83B0-8663DA969C47}">
      <dsp:nvSpPr>
        <dsp:cNvPr id="0" name=""/>
        <dsp:cNvSpPr/>
      </dsp:nvSpPr>
      <dsp:spPr>
        <a:xfrm>
          <a:off x="0" y="2271256"/>
          <a:ext cx="6490232" cy="444104"/>
        </a:xfrm>
        <a:prstGeom prst="roundRect">
          <a:avLst/>
        </a:prstGeom>
        <a:gradFill rotWithShape="0">
          <a:gsLst>
            <a:gs pos="0">
              <a:schemeClr val="accent6">
                <a:shade val="80000"/>
                <a:hueOff val="104673"/>
                <a:satOff val="31126"/>
                <a:lumOff val="16219"/>
                <a:alphaOff val="0"/>
                <a:tint val="100000"/>
                <a:shade val="100000"/>
                <a:satMod val="130000"/>
              </a:schemeClr>
            </a:gs>
            <a:gs pos="100000">
              <a:schemeClr val="accent6">
                <a:shade val="80000"/>
                <a:hueOff val="104673"/>
                <a:satOff val="31126"/>
                <a:lumOff val="1621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dirty="0">
              <a:solidFill>
                <a:schemeClr val="tx1"/>
              </a:solidFill>
              <a:latin typeface="Viga" panose="020B0604020202020204" charset="0"/>
            </a:rPr>
            <a:t>Méthode de travail utilisé</a:t>
          </a:r>
          <a:endParaRPr lang="fr-CM" sz="2000" kern="1200" dirty="0">
            <a:solidFill>
              <a:schemeClr val="tx1"/>
            </a:solidFill>
            <a:latin typeface="Viga" panose="020B0604020202020204" charset="0"/>
          </a:endParaRPr>
        </a:p>
      </dsp:txBody>
      <dsp:txXfrm>
        <a:off x="21679" y="2292935"/>
        <a:ext cx="6446874" cy="400746"/>
      </dsp:txXfrm>
    </dsp:sp>
    <dsp:sp modelId="{1253F1E7-F269-42E8-B286-FDBAD60F97B4}">
      <dsp:nvSpPr>
        <dsp:cNvPr id="0" name=""/>
        <dsp:cNvSpPr/>
      </dsp:nvSpPr>
      <dsp:spPr>
        <a:xfrm>
          <a:off x="0" y="2726494"/>
          <a:ext cx="6490232" cy="53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6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FR" sz="1600" kern="1200" dirty="0">
              <a:latin typeface="Viga" panose="020B0604020202020204" charset="0"/>
            </a:rPr>
            <a:t>Méthode SWOT (</a:t>
          </a:r>
          <a:r>
            <a:rPr lang="fr-CM" sz="1600" kern="1200" dirty="0" err="1">
              <a:latin typeface="Viga" panose="020B0604020202020204" charset="0"/>
            </a:rPr>
            <a:t>Strengths</a:t>
          </a:r>
          <a:r>
            <a:rPr lang="fr-CM" sz="1600" kern="1200" dirty="0">
              <a:latin typeface="Viga" panose="020B0604020202020204" charset="0"/>
            </a:rPr>
            <a:t> - </a:t>
          </a:r>
          <a:r>
            <a:rPr lang="fr-CM" sz="1600" kern="1200" dirty="0" err="1">
              <a:latin typeface="Viga" panose="020B0604020202020204" charset="0"/>
            </a:rPr>
            <a:t>Weaknesses</a:t>
          </a:r>
          <a:r>
            <a:rPr lang="fr-CM" sz="1600" kern="1200" dirty="0">
              <a:latin typeface="Viga" panose="020B0604020202020204" charset="0"/>
            </a:rPr>
            <a:t> - </a:t>
          </a:r>
          <a:r>
            <a:rPr lang="fr-CM" sz="1600" kern="1200" dirty="0" err="1">
              <a:latin typeface="Viga" panose="020B0604020202020204" charset="0"/>
            </a:rPr>
            <a:t>Opportunities</a:t>
          </a:r>
          <a:r>
            <a:rPr lang="fr-CM" sz="1600" kern="1200" dirty="0">
              <a:latin typeface="Viga" panose="020B0604020202020204" charset="0"/>
            </a:rPr>
            <a:t> - </a:t>
          </a:r>
          <a:r>
            <a:rPr lang="fr-CM" sz="1600" kern="1200" dirty="0" err="1">
              <a:latin typeface="Viga" panose="020B0604020202020204" charset="0"/>
            </a:rPr>
            <a:t>Threats</a:t>
          </a:r>
          <a:r>
            <a:rPr lang="fr-FR" sz="1600" kern="1200" dirty="0">
              <a:latin typeface="Viga" panose="020B0604020202020204" charset="0"/>
            </a:rPr>
            <a:t>) ou  FFOM (forces, faiblesses, opportunités et menaces) </a:t>
          </a:r>
          <a:endParaRPr lang="fr-CM" sz="1600" kern="1200" dirty="0">
            <a:latin typeface="Viga" panose="020B0604020202020204" charset="0"/>
          </a:endParaRPr>
        </a:p>
      </dsp:txBody>
      <dsp:txXfrm>
        <a:off x="0" y="2726494"/>
        <a:ext cx="6490232" cy="538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567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effectLst/>
                <a:latin typeface="Times New Roman" panose="02020603050405020304" pitchFamily="18" charset="0"/>
                <a:ea typeface="Calibri" panose="020F0502020204030204" pitchFamily="34" charset="0"/>
              </a:rPr>
              <a:t>Des données récemment publiées par l’Agence nationale des technologie de l’information et de la communication révèlent des pertes financières de plus de 12 milliards de FCFA au Cameroun dues à la cybercriminalité en 2021, soit deux fois plus que l’année 2019.</a:t>
            </a:r>
          </a:p>
          <a:p>
            <a:pPr marL="0" lvl="0" indent="0" algn="l" rtl="0">
              <a:spcBef>
                <a:spcPts val="0"/>
              </a:spcBef>
              <a:spcAft>
                <a:spcPts val="0"/>
              </a:spcAft>
              <a:buNone/>
            </a:pPr>
            <a:r>
              <a:rPr lang="fr-FR" sz="1800" dirty="0">
                <a:effectLst/>
                <a:latin typeface="Times New Roman" panose="02020603050405020304" pitchFamily="18" charset="0"/>
                <a:ea typeface="Calibri" panose="020F0502020204030204" pitchFamily="34" charset="0"/>
              </a:rPr>
              <a:t>nous comptons dans les statistiques Camerounais plus de 12000 attaques des entreprises entre 2013 et 2017 qui ne cesse d’augmenter d’année en année </a:t>
            </a:r>
          </a:p>
          <a:p>
            <a:pPr marL="0" lvl="0" indent="0" algn="l" rtl="0">
              <a:spcBef>
                <a:spcPts val="0"/>
              </a:spcBef>
              <a:spcAft>
                <a:spcPts val="0"/>
              </a:spcAft>
              <a:buNone/>
            </a:pPr>
            <a:endParaRPr lang="fr-FR" sz="1800" dirty="0">
              <a:effectLst/>
              <a:latin typeface="Times New Roman" panose="02020603050405020304" pitchFamily="18" charset="0"/>
            </a:endParaRPr>
          </a:p>
          <a:p>
            <a:pPr marL="0" lvl="0" indent="0" algn="l" rtl="0">
              <a:spcBef>
                <a:spcPts val="0"/>
              </a:spcBef>
              <a:spcAft>
                <a:spcPts val="0"/>
              </a:spcAft>
              <a:buNone/>
            </a:pPr>
            <a:r>
              <a:rPr lang="fr-FR" sz="1800" dirty="0">
                <a:effectLst/>
                <a:latin typeface="Times New Roman" panose="02020603050405020304" pitchFamily="18" charset="0"/>
              </a:rPr>
              <a:t>Faible niveau de sécurité que nous présenterons dans l’existant de l’entreprise mettant ainsi l’entreprise dans un état de vulnérabilité permanente</a:t>
            </a:r>
          </a:p>
        </p:txBody>
      </p:sp>
    </p:spTree>
    <p:extLst>
      <p:ext uri="{BB962C8B-B14F-4D97-AF65-F5344CB8AC3E}">
        <p14:creationId xmlns:p14="http://schemas.microsoft.com/office/powerpoint/2010/main" val="1939016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607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59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077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09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599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665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6730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07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2798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2421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75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233446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125983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110827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329405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674947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2338221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27027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2755242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800" dirty="0">
              <a:effectLst/>
              <a:latin typeface="Times New Roman" panose="02020603050405020304" pitchFamily="18" charset="0"/>
            </a:endParaRPr>
          </a:p>
        </p:txBody>
      </p:sp>
    </p:spTree>
    <p:extLst>
      <p:ext uri="{BB962C8B-B14F-4D97-AF65-F5344CB8AC3E}">
        <p14:creationId xmlns:p14="http://schemas.microsoft.com/office/powerpoint/2010/main" val="2228104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358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49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105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141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538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153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63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618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861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891287e236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891287e236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3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6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5085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effectLst/>
                <a:latin typeface="Times New Roman" panose="02020603050405020304" pitchFamily="18" charset="0"/>
                <a:ea typeface="Calibri" panose="020F0502020204030204" pitchFamily="34" charset="0"/>
              </a:rPr>
              <a:t>Des données récemment publiées par l’Agence nationale des technologie de l’information et de la communication révèlent des pertes financières de plus de 12 milliards de FCFA au Cameroun dues à la cybercriminalité en 2021, soit deux fois plus que l’année 2019.</a:t>
            </a:r>
          </a:p>
          <a:p>
            <a:pPr marL="0" lvl="0" indent="0" algn="l" rtl="0">
              <a:spcBef>
                <a:spcPts val="0"/>
              </a:spcBef>
              <a:spcAft>
                <a:spcPts val="0"/>
              </a:spcAft>
              <a:buNone/>
            </a:pPr>
            <a:r>
              <a:rPr lang="fr-FR" sz="1800" dirty="0">
                <a:effectLst/>
                <a:latin typeface="Times New Roman" panose="02020603050405020304" pitchFamily="18" charset="0"/>
                <a:ea typeface="Calibri" panose="020F0502020204030204" pitchFamily="34" charset="0"/>
              </a:rPr>
              <a:t>nous comptons dans les statistiques Camerounais plus de 12000 attaques des entreprises entre 2013 et 2017 qui ne cesse d’augmenter d’année en année </a:t>
            </a:r>
          </a:p>
          <a:p>
            <a:pPr marL="0" lvl="0" indent="0" algn="l" rtl="0">
              <a:spcBef>
                <a:spcPts val="0"/>
              </a:spcBef>
              <a:spcAft>
                <a:spcPts val="0"/>
              </a:spcAft>
              <a:buNone/>
            </a:pPr>
            <a:endParaRPr lang="fr-FR" sz="1800" dirty="0">
              <a:effectLst/>
              <a:latin typeface="Times New Roman" panose="02020603050405020304" pitchFamily="18" charset="0"/>
            </a:endParaRPr>
          </a:p>
          <a:p>
            <a:pPr marL="0" lvl="0" indent="0" algn="l" rtl="0">
              <a:spcBef>
                <a:spcPts val="0"/>
              </a:spcBef>
              <a:spcAft>
                <a:spcPts val="0"/>
              </a:spcAft>
              <a:buNone/>
            </a:pPr>
            <a:r>
              <a:rPr lang="fr-FR" sz="1800" dirty="0">
                <a:effectLst/>
                <a:latin typeface="Times New Roman" panose="02020603050405020304" pitchFamily="18" charset="0"/>
              </a:rPr>
              <a:t>Faible niveau de sécurité que nous présenterons dans l’existant de l’entreprise mettant ainsi l’entreprise dans un état de vulnérabilité permanente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70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2" name="Google Shape;152;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Bienvenue aux soutenances de mémoire</a:t>
            </a:r>
            <a:endParaRPr dirty="0">
              <a:solidFill>
                <a:schemeClr val="lt2"/>
              </a:solidFill>
            </a:endParaRPr>
          </a:p>
        </p:txBody>
      </p:sp>
      <p:sp>
        <p:nvSpPr>
          <p:cNvPr id="160" name="Google Shape;160;p29"/>
          <p:cNvSpPr txBox="1">
            <a:spLocks noGrp="1"/>
          </p:cNvSpPr>
          <p:nvPr>
            <p:ph type="subTitle" idx="1"/>
          </p:nvPr>
        </p:nvSpPr>
        <p:spPr>
          <a:xfrm>
            <a:off x="4920950" y="4627786"/>
            <a:ext cx="3876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Année Academique 2021 - 2022</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74914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Problématique</a:t>
            </a:r>
            <a:endParaRPr dirty="0"/>
          </a:p>
        </p:txBody>
      </p:sp>
      <p:sp>
        <p:nvSpPr>
          <p:cNvPr id="329" name="Google Shape;329;p32"/>
          <p:cNvSpPr txBox="1">
            <a:spLocks noGrp="1"/>
          </p:cNvSpPr>
          <p:nvPr>
            <p:ph type="body" idx="1"/>
          </p:nvPr>
        </p:nvSpPr>
        <p:spPr>
          <a:xfrm>
            <a:off x="2938185" y="1049649"/>
            <a:ext cx="4322090" cy="1466416"/>
          </a:xfrm>
          <a:prstGeom prst="rect">
            <a:avLst/>
          </a:prstGeom>
        </p:spPr>
        <p:txBody>
          <a:bodyPr spcFirstLastPara="1" wrap="square" lIns="91425" tIns="91425" rIns="91425" bIns="91425" anchor="t" anchorCtr="0">
            <a:noAutofit/>
          </a:bodyPr>
          <a:lstStyle/>
          <a:p>
            <a:pPr marL="0" lvl="0" indent="0" algn="just" rtl="0">
              <a:spcBef>
                <a:spcPts val="1600"/>
              </a:spcBef>
              <a:spcAft>
                <a:spcPts val="1600"/>
              </a:spcAft>
              <a:buNone/>
            </a:pPr>
            <a:r>
              <a:rPr lang="fr-FR" sz="1600" dirty="0">
                <a:latin typeface="Viga" panose="020B0604020202020204" charset="0"/>
              </a:rPr>
              <a:t>Comment améliorer au mieux la sécurité au sein de l’entreprise IP-TELRA pou garantir une meilleure protection des biens et des ressources de celle-ci ?</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BCB2834A-700D-4692-B924-94F7AA3175A6}"/>
              </a:ext>
            </a:extLst>
          </p:cNvPr>
          <p:cNvPicPr>
            <a:picLocks noChangeAspect="1"/>
          </p:cNvPicPr>
          <p:nvPr/>
        </p:nvPicPr>
        <p:blipFill>
          <a:blip r:embed="rId3"/>
          <a:stretch>
            <a:fillRect/>
          </a:stretch>
        </p:blipFill>
        <p:spPr>
          <a:xfrm>
            <a:off x="6946071" y="2857501"/>
            <a:ext cx="1858205" cy="1900236"/>
          </a:xfrm>
          <a:prstGeom prst="rect">
            <a:avLst/>
          </a:prstGeom>
          <a:ln>
            <a:noFill/>
          </a:ln>
          <a:effectLst>
            <a:softEdge rad="112500"/>
          </a:effectLst>
        </p:spPr>
      </p:pic>
      <p:grpSp>
        <p:nvGrpSpPr>
          <p:cNvPr id="13" name="Google Shape;701;p36">
            <a:extLst>
              <a:ext uri="{FF2B5EF4-FFF2-40B4-BE49-F238E27FC236}">
                <a16:creationId xmlns:a16="http://schemas.microsoft.com/office/drawing/2014/main" id="{6C02C3E8-FB65-43E2-B92F-FA1326AD614D}"/>
              </a:ext>
            </a:extLst>
          </p:cNvPr>
          <p:cNvGrpSpPr/>
          <p:nvPr/>
        </p:nvGrpSpPr>
        <p:grpSpPr>
          <a:xfrm>
            <a:off x="385420" y="1049649"/>
            <a:ext cx="2155895" cy="1495188"/>
            <a:chOff x="-80975" y="268100"/>
            <a:chExt cx="7462425" cy="5175450"/>
          </a:xfrm>
        </p:grpSpPr>
        <p:sp>
          <p:nvSpPr>
            <p:cNvPr id="14" name="Google Shape;702;p36">
              <a:extLst>
                <a:ext uri="{FF2B5EF4-FFF2-40B4-BE49-F238E27FC236}">
                  <a16:creationId xmlns:a16="http://schemas.microsoft.com/office/drawing/2014/main" id="{4308DEBE-7461-4A63-9594-6C871B81EC29}"/>
                </a:ext>
              </a:extLst>
            </p:cNvPr>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3;p36">
              <a:extLst>
                <a:ext uri="{FF2B5EF4-FFF2-40B4-BE49-F238E27FC236}">
                  <a16:creationId xmlns:a16="http://schemas.microsoft.com/office/drawing/2014/main" id="{884BEB2C-B223-42E9-B4B8-1FEB71E884AE}"/>
                </a:ext>
              </a:extLst>
            </p:cNvPr>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p36">
              <a:extLst>
                <a:ext uri="{FF2B5EF4-FFF2-40B4-BE49-F238E27FC236}">
                  <a16:creationId xmlns:a16="http://schemas.microsoft.com/office/drawing/2014/main" id="{95EDC119-8495-4909-ACDA-186290AD93B7}"/>
                </a:ext>
              </a:extLst>
            </p:cNvPr>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5;p36">
              <a:extLst>
                <a:ext uri="{FF2B5EF4-FFF2-40B4-BE49-F238E27FC236}">
                  <a16:creationId xmlns:a16="http://schemas.microsoft.com/office/drawing/2014/main" id="{37B17502-BB2C-40BD-97C3-992ADA625A81}"/>
                </a:ext>
              </a:extLst>
            </p:cNvPr>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6;p36">
              <a:extLst>
                <a:ext uri="{FF2B5EF4-FFF2-40B4-BE49-F238E27FC236}">
                  <a16:creationId xmlns:a16="http://schemas.microsoft.com/office/drawing/2014/main" id="{9624F3BC-C0E1-4C74-A441-F1D465CD7FCB}"/>
                </a:ext>
              </a:extLst>
            </p:cNvPr>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7;p36">
              <a:extLst>
                <a:ext uri="{FF2B5EF4-FFF2-40B4-BE49-F238E27FC236}">
                  <a16:creationId xmlns:a16="http://schemas.microsoft.com/office/drawing/2014/main" id="{45A1B740-ADDC-4369-BBBB-CEE4C92FED82}"/>
                </a:ext>
              </a:extLst>
            </p:cNvPr>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8;p36">
              <a:extLst>
                <a:ext uri="{FF2B5EF4-FFF2-40B4-BE49-F238E27FC236}">
                  <a16:creationId xmlns:a16="http://schemas.microsoft.com/office/drawing/2014/main" id="{74C88807-1A04-4BD9-8C1A-9F9BAA6F2DDF}"/>
                </a:ext>
              </a:extLst>
            </p:cNvPr>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9;p36">
              <a:extLst>
                <a:ext uri="{FF2B5EF4-FFF2-40B4-BE49-F238E27FC236}">
                  <a16:creationId xmlns:a16="http://schemas.microsoft.com/office/drawing/2014/main" id="{8194BE13-0090-4A21-871E-DB9DF46DEB77}"/>
                </a:ext>
              </a:extLst>
            </p:cNvPr>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0;p36">
              <a:extLst>
                <a:ext uri="{FF2B5EF4-FFF2-40B4-BE49-F238E27FC236}">
                  <a16:creationId xmlns:a16="http://schemas.microsoft.com/office/drawing/2014/main" id="{9253D4F7-82FE-45CD-AF63-F19C0A79E2B3}"/>
                </a:ext>
              </a:extLst>
            </p:cNvPr>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1;p36">
              <a:extLst>
                <a:ext uri="{FF2B5EF4-FFF2-40B4-BE49-F238E27FC236}">
                  <a16:creationId xmlns:a16="http://schemas.microsoft.com/office/drawing/2014/main" id="{E9FE548C-EA4A-4DAE-94D5-67F4F60A5C51}"/>
                </a:ext>
              </a:extLst>
            </p:cNvPr>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2;p36">
              <a:extLst>
                <a:ext uri="{FF2B5EF4-FFF2-40B4-BE49-F238E27FC236}">
                  <a16:creationId xmlns:a16="http://schemas.microsoft.com/office/drawing/2014/main" id="{32616197-BB05-4597-83FA-D0259148D09A}"/>
                </a:ext>
              </a:extLst>
            </p:cNvPr>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3;p36">
              <a:extLst>
                <a:ext uri="{FF2B5EF4-FFF2-40B4-BE49-F238E27FC236}">
                  <a16:creationId xmlns:a16="http://schemas.microsoft.com/office/drawing/2014/main" id="{4B47A6E0-504D-4D1C-B825-0D6DC54894F3}"/>
                </a:ext>
              </a:extLst>
            </p:cNvPr>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4;p36">
              <a:extLst>
                <a:ext uri="{FF2B5EF4-FFF2-40B4-BE49-F238E27FC236}">
                  <a16:creationId xmlns:a16="http://schemas.microsoft.com/office/drawing/2014/main" id="{BF719FE1-F914-41FD-A4B0-B8C249F14F3C}"/>
                </a:ext>
              </a:extLst>
            </p:cNvPr>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5;p36">
              <a:extLst>
                <a:ext uri="{FF2B5EF4-FFF2-40B4-BE49-F238E27FC236}">
                  <a16:creationId xmlns:a16="http://schemas.microsoft.com/office/drawing/2014/main" id="{C2EA4804-DBC0-463C-B916-7A0489CD8C50}"/>
                </a:ext>
              </a:extLst>
            </p:cNvPr>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6;p36">
              <a:extLst>
                <a:ext uri="{FF2B5EF4-FFF2-40B4-BE49-F238E27FC236}">
                  <a16:creationId xmlns:a16="http://schemas.microsoft.com/office/drawing/2014/main" id="{83473CBC-DBAB-462E-84B1-B672A6ED53E1}"/>
                </a:ext>
              </a:extLst>
            </p:cNvPr>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7;p36">
              <a:extLst>
                <a:ext uri="{FF2B5EF4-FFF2-40B4-BE49-F238E27FC236}">
                  <a16:creationId xmlns:a16="http://schemas.microsoft.com/office/drawing/2014/main" id="{766DD2F5-4E47-43BD-BEAD-7A1C23EEC63C}"/>
                </a:ext>
              </a:extLst>
            </p:cNvPr>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8;p36">
              <a:extLst>
                <a:ext uri="{FF2B5EF4-FFF2-40B4-BE49-F238E27FC236}">
                  <a16:creationId xmlns:a16="http://schemas.microsoft.com/office/drawing/2014/main" id="{AFD87D32-DC15-4664-BA94-68C50861223D}"/>
                </a:ext>
              </a:extLst>
            </p:cNvPr>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9;p36">
              <a:extLst>
                <a:ext uri="{FF2B5EF4-FFF2-40B4-BE49-F238E27FC236}">
                  <a16:creationId xmlns:a16="http://schemas.microsoft.com/office/drawing/2014/main" id="{6085C8B3-4513-47DC-B743-5E8217B30031}"/>
                </a:ext>
              </a:extLst>
            </p:cNvPr>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0;p36">
              <a:extLst>
                <a:ext uri="{FF2B5EF4-FFF2-40B4-BE49-F238E27FC236}">
                  <a16:creationId xmlns:a16="http://schemas.microsoft.com/office/drawing/2014/main" id="{B62F6A8E-FBA7-4029-A3E0-48248EC137A0}"/>
                </a:ext>
              </a:extLst>
            </p:cNvPr>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1;p36">
              <a:extLst>
                <a:ext uri="{FF2B5EF4-FFF2-40B4-BE49-F238E27FC236}">
                  <a16:creationId xmlns:a16="http://schemas.microsoft.com/office/drawing/2014/main" id="{AF30C1B1-DBE5-443A-98C1-72D5AB0D0E46}"/>
                </a:ext>
              </a:extLst>
            </p:cNvPr>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2;p36">
              <a:extLst>
                <a:ext uri="{FF2B5EF4-FFF2-40B4-BE49-F238E27FC236}">
                  <a16:creationId xmlns:a16="http://schemas.microsoft.com/office/drawing/2014/main" id="{A4C7F472-5541-496E-BDAE-CBAD74FF7E80}"/>
                </a:ext>
              </a:extLst>
            </p:cNvPr>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3;p36">
              <a:extLst>
                <a:ext uri="{FF2B5EF4-FFF2-40B4-BE49-F238E27FC236}">
                  <a16:creationId xmlns:a16="http://schemas.microsoft.com/office/drawing/2014/main" id="{50B81872-CE72-499D-A682-D724782A4DD8}"/>
                </a:ext>
              </a:extLst>
            </p:cNvPr>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4;p36">
              <a:extLst>
                <a:ext uri="{FF2B5EF4-FFF2-40B4-BE49-F238E27FC236}">
                  <a16:creationId xmlns:a16="http://schemas.microsoft.com/office/drawing/2014/main" id="{D2260146-C106-412F-96DC-841F992515AF}"/>
                </a:ext>
              </a:extLst>
            </p:cNvPr>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5;p36">
              <a:extLst>
                <a:ext uri="{FF2B5EF4-FFF2-40B4-BE49-F238E27FC236}">
                  <a16:creationId xmlns:a16="http://schemas.microsoft.com/office/drawing/2014/main" id="{8638FF2E-4C81-4C82-8029-60E611EE7764}"/>
                </a:ext>
              </a:extLst>
            </p:cNvPr>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6;p36">
              <a:extLst>
                <a:ext uri="{FF2B5EF4-FFF2-40B4-BE49-F238E27FC236}">
                  <a16:creationId xmlns:a16="http://schemas.microsoft.com/office/drawing/2014/main" id="{9D158743-9AD8-462A-A7EC-248EF51D3275}"/>
                </a:ext>
              </a:extLst>
            </p:cNvPr>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7;p36">
              <a:extLst>
                <a:ext uri="{FF2B5EF4-FFF2-40B4-BE49-F238E27FC236}">
                  <a16:creationId xmlns:a16="http://schemas.microsoft.com/office/drawing/2014/main" id="{29072A95-B73E-4CD8-ACCC-4981B9497601}"/>
                </a:ext>
              </a:extLst>
            </p:cNvPr>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8;p36">
              <a:extLst>
                <a:ext uri="{FF2B5EF4-FFF2-40B4-BE49-F238E27FC236}">
                  <a16:creationId xmlns:a16="http://schemas.microsoft.com/office/drawing/2014/main" id="{D41B6F20-84F6-403B-BDA1-A6EFC5C3AED8}"/>
                </a:ext>
              </a:extLst>
            </p:cNvPr>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9;p36">
              <a:extLst>
                <a:ext uri="{FF2B5EF4-FFF2-40B4-BE49-F238E27FC236}">
                  <a16:creationId xmlns:a16="http://schemas.microsoft.com/office/drawing/2014/main" id="{B8C0BB77-5F22-4767-9FE6-A7F04854B3C3}"/>
                </a:ext>
              </a:extLst>
            </p:cNvPr>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0;p36">
              <a:extLst>
                <a:ext uri="{FF2B5EF4-FFF2-40B4-BE49-F238E27FC236}">
                  <a16:creationId xmlns:a16="http://schemas.microsoft.com/office/drawing/2014/main" id="{A1742536-59BE-42BA-97AC-BBCEC18FB6BB}"/>
                </a:ext>
              </a:extLst>
            </p:cNvPr>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1;p36">
              <a:extLst>
                <a:ext uri="{FF2B5EF4-FFF2-40B4-BE49-F238E27FC236}">
                  <a16:creationId xmlns:a16="http://schemas.microsoft.com/office/drawing/2014/main" id="{3D3B725C-A96F-40EA-A6C2-BEB2296583AA}"/>
                </a:ext>
              </a:extLst>
            </p:cNvPr>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2;p36">
              <a:extLst>
                <a:ext uri="{FF2B5EF4-FFF2-40B4-BE49-F238E27FC236}">
                  <a16:creationId xmlns:a16="http://schemas.microsoft.com/office/drawing/2014/main" id="{8EE0DAE8-B10F-430B-A1FA-65C5F7BFA178}"/>
                </a:ext>
              </a:extLst>
            </p:cNvPr>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3;p36">
              <a:extLst>
                <a:ext uri="{FF2B5EF4-FFF2-40B4-BE49-F238E27FC236}">
                  <a16:creationId xmlns:a16="http://schemas.microsoft.com/office/drawing/2014/main" id="{4D645531-EA0B-47CD-969D-41343469EDDB}"/>
                </a:ext>
              </a:extLst>
            </p:cNvPr>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4;p36">
              <a:extLst>
                <a:ext uri="{FF2B5EF4-FFF2-40B4-BE49-F238E27FC236}">
                  <a16:creationId xmlns:a16="http://schemas.microsoft.com/office/drawing/2014/main" id="{8A6E5E1B-DAAD-49D9-BFB4-5D2118EC6EB1}"/>
                </a:ext>
              </a:extLst>
            </p:cNvPr>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5;p36">
              <a:extLst>
                <a:ext uri="{FF2B5EF4-FFF2-40B4-BE49-F238E27FC236}">
                  <a16:creationId xmlns:a16="http://schemas.microsoft.com/office/drawing/2014/main" id="{5AF58619-4C00-4728-88D2-B40E0C476315}"/>
                </a:ext>
              </a:extLst>
            </p:cNvPr>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6;p36">
              <a:extLst>
                <a:ext uri="{FF2B5EF4-FFF2-40B4-BE49-F238E27FC236}">
                  <a16:creationId xmlns:a16="http://schemas.microsoft.com/office/drawing/2014/main" id="{A615593B-3D6F-4B92-A0E3-FC787DD6B2F0}"/>
                </a:ext>
              </a:extLst>
            </p:cNvPr>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7;p36">
              <a:extLst>
                <a:ext uri="{FF2B5EF4-FFF2-40B4-BE49-F238E27FC236}">
                  <a16:creationId xmlns:a16="http://schemas.microsoft.com/office/drawing/2014/main" id="{C7E436EF-7B90-4946-B9E0-B40D40F082EF}"/>
                </a:ext>
              </a:extLst>
            </p:cNvPr>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8;p36">
              <a:extLst>
                <a:ext uri="{FF2B5EF4-FFF2-40B4-BE49-F238E27FC236}">
                  <a16:creationId xmlns:a16="http://schemas.microsoft.com/office/drawing/2014/main" id="{E6DAECF0-DFBB-4511-8E25-3CBB76ACDC33}"/>
                </a:ext>
              </a:extLst>
            </p:cNvPr>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9;p36">
              <a:extLst>
                <a:ext uri="{FF2B5EF4-FFF2-40B4-BE49-F238E27FC236}">
                  <a16:creationId xmlns:a16="http://schemas.microsoft.com/office/drawing/2014/main" id="{CB35D95D-FD86-4D7F-8E3B-20DC353DAFA3}"/>
                </a:ext>
              </a:extLst>
            </p:cNvPr>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0;p36">
              <a:extLst>
                <a:ext uri="{FF2B5EF4-FFF2-40B4-BE49-F238E27FC236}">
                  <a16:creationId xmlns:a16="http://schemas.microsoft.com/office/drawing/2014/main" id="{0C503058-D8A5-499D-BD7B-A89E1A41D129}"/>
                </a:ext>
              </a:extLst>
            </p:cNvPr>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1;p36">
              <a:extLst>
                <a:ext uri="{FF2B5EF4-FFF2-40B4-BE49-F238E27FC236}">
                  <a16:creationId xmlns:a16="http://schemas.microsoft.com/office/drawing/2014/main" id="{FB267F6A-A833-48E9-B10A-C461C53B5C85}"/>
                </a:ext>
              </a:extLst>
            </p:cNvPr>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2;p36">
              <a:extLst>
                <a:ext uri="{FF2B5EF4-FFF2-40B4-BE49-F238E27FC236}">
                  <a16:creationId xmlns:a16="http://schemas.microsoft.com/office/drawing/2014/main" id="{4089C938-3568-47D6-BD9F-63B10221BE0D}"/>
                </a:ext>
              </a:extLst>
            </p:cNvPr>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3;p36">
              <a:extLst>
                <a:ext uri="{FF2B5EF4-FFF2-40B4-BE49-F238E27FC236}">
                  <a16:creationId xmlns:a16="http://schemas.microsoft.com/office/drawing/2014/main" id="{0E07F83D-36F1-4113-B578-B3130F096C30}"/>
                </a:ext>
              </a:extLst>
            </p:cNvPr>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4;p36">
              <a:extLst>
                <a:ext uri="{FF2B5EF4-FFF2-40B4-BE49-F238E27FC236}">
                  <a16:creationId xmlns:a16="http://schemas.microsoft.com/office/drawing/2014/main" id="{06F3152F-6029-46E2-93FC-B209658D2D38}"/>
                </a:ext>
              </a:extLst>
            </p:cNvPr>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5;p36">
              <a:extLst>
                <a:ext uri="{FF2B5EF4-FFF2-40B4-BE49-F238E27FC236}">
                  <a16:creationId xmlns:a16="http://schemas.microsoft.com/office/drawing/2014/main" id="{7B72BA3F-20DE-4292-A186-90005E63FE3C}"/>
                </a:ext>
              </a:extLst>
            </p:cNvPr>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6;p36">
              <a:extLst>
                <a:ext uri="{FF2B5EF4-FFF2-40B4-BE49-F238E27FC236}">
                  <a16:creationId xmlns:a16="http://schemas.microsoft.com/office/drawing/2014/main" id="{86E33458-31D6-461E-B6BB-52753F43535E}"/>
                </a:ext>
              </a:extLst>
            </p:cNvPr>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7;p36">
              <a:extLst>
                <a:ext uri="{FF2B5EF4-FFF2-40B4-BE49-F238E27FC236}">
                  <a16:creationId xmlns:a16="http://schemas.microsoft.com/office/drawing/2014/main" id="{3B72C311-A3ED-422F-8243-865614684650}"/>
                </a:ext>
              </a:extLst>
            </p:cNvPr>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8;p36">
              <a:extLst>
                <a:ext uri="{FF2B5EF4-FFF2-40B4-BE49-F238E27FC236}">
                  <a16:creationId xmlns:a16="http://schemas.microsoft.com/office/drawing/2014/main" id="{D527717F-D621-4557-8A26-6B8A729B10C3}"/>
                </a:ext>
              </a:extLst>
            </p:cNvPr>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9;p36">
              <a:extLst>
                <a:ext uri="{FF2B5EF4-FFF2-40B4-BE49-F238E27FC236}">
                  <a16:creationId xmlns:a16="http://schemas.microsoft.com/office/drawing/2014/main" id="{F810E399-3C99-48AC-BBF8-30DF9814989D}"/>
                </a:ext>
              </a:extLst>
            </p:cNvPr>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0;p36">
              <a:extLst>
                <a:ext uri="{FF2B5EF4-FFF2-40B4-BE49-F238E27FC236}">
                  <a16:creationId xmlns:a16="http://schemas.microsoft.com/office/drawing/2014/main" id="{E2B37D87-8243-4D7D-B85A-213BFFE2619E}"/>
                </a:ext>
              </a:extLst>
            </p:cNvPr>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1;p36">
              <a:extLst>
                <a:ext uri="{FF2B5EF4-FFF2-40B4-BE49-F238E27FC236}">
                  <a16:creationId xmlns:a16="http://schemas.microsoft.com/office/drawing/2014/main" id="{AF63C53B-D1BC-411D-AF88-B7FEE7D3488C}"/>
                </a:ext>
              </a:extLst>
            </p:cNvPr>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52;p36">
              <a:extLst>
                <a:ext uri="{FF2B5EF4-FFF2-40B4-BE49-F238E27FC236}">
                  <a16:creationId xmlns:a16="http://schemas.microsoft.com/office/drawing/2014/main" id="{57868898-AD2F-4EF8-B933-5CF2F8950F36}"/>
                </a:ext>
              </a:extLst>
            </p:cNvPr>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53;p36">
              <a:extLst>
                <a:ext uri="{FF2B5EF4-FFF2-40B4-BE49-F238E27FC236}">
                  <a16:creationId xmlns:a16="http://schemas.microsoft.com/office/drawing/2014/main" id="{3BE6E69D-D79F-481D-AD09-645F8EEE6A7C}"/>
                </a:ext>
              </a:extLst>
            </p:cNvPr>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4;p36">
              <a:extLst>
                <a:ext uri="{FF2B5EF4-FFF2-40B4-BE49-F238E27FC236}">
                  <a16:creationId xmlns:a16="http://schemas.microsoft.com/office/drawing/2014/main" id="{0C0A5B92-458D-4135-A9A9-6ACD7E98DD5D}"/>
                </a:ext>
              </a:extLst>
            </p:cNvPr>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55;p36">
              <a:extLst>
                <a:ext uri="{FF2B5EF4-FFF2-40B4-BE49-F238E27FC236}">
                  <a16:creationId xmlns:a16="http://schemas.microsoft.com/office/drawing/2014/main" id="{0CB28345-3E68-4A15-9F65-15363C24E00C}"/>
                </a:ext>
              </a:extLst>
            </p:cNvPr>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56;p36">
              <a:extLst>
                <a:ext uri="{FF2B5EF4-FFF2-40B4-BE49-F238E27FC236}">
                  <a16:creationId xmlns:a16="http://schemas.microsoft.com/office/drawing/2014/main" id="{0BBF693B-7BD6-46C5-A295-9A7C8578E49B}"/>
                </a:ext>
              </a:extLst>
            </p:cNvPr>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57;p36">
              <a:extLst>
                <a:ext uri="{FF2B5EF4-FFF2-40B4-BE49-F238E27FC236}">
                  <a16:creationId xmlns:a16="http://schemas.microsoft.com/office/drawing/2014/main" id="{C93EDCAB-0A2A-4CBD-A1BD-E8388582FCB6}"/>
                </a:ext>
              </a:extLst>
            </p:cNvPr>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8;p36">
              <a:extLst>
                <a:ext uri="{FF2B5EF4-FFF2-40B4-BE49-F238E27FC236}">
                  <a16:creationId xmlns:a16="http://schemas.microsoft.com/office/drawing/2014/main" id="{C6BF0D97-8451-4749-BB8C-2D2D75354A1D}"/>
                </a:ext>
              </a:extLst>
            </p:cNvPr>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9;p36">
              <a:extLst>
                <a:ext uri="{FF2B5EF4-FFF2-40B4-BE49-F238E27FC236}">
                  <a16:creationId xmlns:a16="http://schemas.microsoft.com/office/drawing/2014/main" id="{E446C404-D9DB-4CD8-BDF8-611B94F4A9FF}"/>
                </a:ext>
              </a:extLst>
            </p:cNvPr>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60;p36">
              <a:extLst>
                <a:ext uri="{FF2B5EF4-FFF2-40B4-BE49-F238E27FC236}">
                  <a16:creationId xmlns:a16="http://schemas.microsoft.com/office/drawing/2014/main" id="{A28A9E4A-9F13-4589-B52E-5D57D97F0A63}"/>
                </a:ext>
              </a:extLst>
            </p:cNvPr>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61;p36">
              <a:extLst>
                <a:ext uri="{FF2B5EF4-FFF2-40B4-BE49-F238E27FC236}">
                  <a16:creationId xmlns:a16="http://schemas.microsoft.com/office/drawing/2014/main" id="{F7401E59-4A5A-4AC9-A323-99FD6695E1DD}"/>
                </a:ext>
              </a:extLst>
            </p:cNvPr>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62;p36">
              <a:extLst>
                <a:ext uri="{FF2B5EF4-FFF2-40B4-BE49-F238E27FC236}">
                  <a16:creationId xmlns:a16="http://schemas.microsoft.com/office/drawing/2014/main" id="{C90D0586-5B62-4B95-8A74-C85DF9A548C4}"/>
                </a:ext>
              </a:extLst>
            </p:cNvPr>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63;p36">
              <a:extLst>
                <a:ext uri="{FF2B5EF4-FFF2-40B4-BE49-F238E27FC236}">
                  <a16:creationId xmlns:a16="http://schemas.microsoft.com/office/drawing/2014/main" id="{CD57F7EA-A622-4DD3-BC3F-77624821DA4B}"/>
                </a:ext>
              </a:extLst>
            </p:cNvPr>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4;p36">
              <a:extLst>
                <a:ext uri="{FF2B5EF4-FFF2-40B4-BE49-F238E27FC236}">
                  <a16:creationId xmlns:a16="http://schemas.microsoft.com/office/drawing/2014/main" id="{E2999FEA-8F18-4F8B-BCBA-89D40BAE27AD}"/>
                </a:ext>
              </a:extLst>
            </p:cNvPr>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65;p36">
              <a:extLst>
                <a:ext uri="{FF2B5EF4-FFF2-40B4-BE49-F238E27FC236}">
                  <a16:creationId xmlns:a16="http://schemas.microsoft.com/office/drawing/2014/main" id="{BAEB37AF-FC59-4CE0-A253-8FF6439EF9FF}"/>
                </a:ext>
              </a:extLst>
            </p:cNvPr>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66;p36">
              <a:extLst>
                <a:ext uri="{FF2B5EF4-FFF2-40B4-BE49-F238E27FC236}">
                  <a16:creationId xmlns:a16="http://schemas.microsoft.com/office/drawing/2014/main" id="{2132C427-C382-4A01-8902-641E0DC7D345}"/>
                </a:ext>
              </a:extLst>
            </p:cNvPr>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67;p36">
              <a:extLst>
                <a:ext uri="{FF2B5EF4-FFF2-40B4-BE49-F238E27FC236}">
                  <a16:creationId xmlns:a16="http://schemas.microsoft.com/office/drawing/2014/main" id="{7A811AFD-8B76-456E-8073-E453425B819D}"/>
                </a:ext>
              </a:extLst>
            </p:cNvPr>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8;p36">
              <a:extLst>
                <a:ext uri="{FF2B5EF4-FFF2-40B4-BE49-F238E27FC236}">
                  <a16:creationId xmlns:a16="http://schemas.microsoft.com/office/drawing/2014/main" id="{A536277F-9023-4D8F-8C87-7FFFA1224CD8}"/>
                </a:ext>
              </a:extLst>
            </p:cNvPr>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69;p36">
              <a:extLst>
                <a:ext uri="{FF2B5EF4-FFF2-40B4-BE49-F238E27FC236}">
                  <a16:creationId xmlns:a16="http://schemas.microsoft.com/office/drawing/2014/main" id="{0037EE39-A9B0-4025-A5D5-9764C0BCEDF0}"/>
                </a:ext>
              </a:extLst>
            </p:cNvPr>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70;p36">
              <a:extLst>
                <a:ext uri="{FF2B5EF4-FFF2-40B4-BE49-F238E27FC236}">
                  <a16:creationId xmlns:a16="http://schemas.microsoft.com/office/drawing/2014/main" id="{606519C0-80E0-4E64-AB04-06A3F2B6B698}"/>
                </a:ext>
              </a:extLst>
            </p:cNvPr>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71;p36">
              <a:extLst>
                <a:ext uri="{FF2B5EF4-FFF2-40B4-BE49-F238E27FC236}">
                  <a16:creationId xmlns:a16="http://schemas.microsoft.com/office/drawing/2014/main" id="{68E2E24F-D113-4439-A0BB-8FAEDB4A62B3}"/>
                </a:ext>
              </a:extLst>
            </p:cNvPr>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72;p36">
              <a:extLst>
                <a:ext uri="{FF2B5EF4-FFF2-40B4-BE49-F238E27FC236}">
                  <a16:creationId xmlns:a16="http://schemas.microsoft.com/office/drawing/2014/main" id="{9CA17B01-8FEA-4EB3-99DA-D8B1B1CB1ADF}"/>
                </a:ext>
              </a:extLst>
            </p:cNvPr>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73;p36">
              <a:extLst>
                <a:ext uri="{FF2B5EF4-FFF2-40B4-BE49-F238E27FC236}">
                  <a16:creationId xmlns:a16="http://schemas.microsoft.com/office/drawing/2014/main" id="{A4FB7EA5-999B-4682-9937-A38614FCC638}"/>
                </a:ext>
              </a:extLst>
            </p:cNvPr>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74;p36">
              <a:extLst>
                <a:ext uri="{FF2B5EF4-FFF2-40B4-BE49-F238E27FC236}">
                  <a16:creationId xmlns:a16="http://schemas.microsoft.com/office/drawing/2014/main" id="{03AB8776-2514-4E7C-9C64-73897B10C2C8}"/>
                </a:ext>
              </a:extLst>
            </p:cNvPr>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75;p36">
              <a:extLst>
                <a:ext uri="{FF2B5EF4-FFF2-40B4-BE49-F238E27FC236}">
                  <a16:creationId xmlns:a16="http://schemas.microsoft.com/office/drawing/2014/main" id="{6360E689-8EDD-43AF-85F4-278E999A5D76}"/>
                </a:ext>
              </a:extLst>
            </p:cNvPr>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76;p36">
              <a:extLst>
                <a:ext uri="{FF2B5EF4-FFF2-40B4-BE49-F238E27FC236}">
                  <a16:creationId xmlns:a16="http://schemas.microsoft.com/office/drawing/2014/main" id="{43E6423C-4A7C-4089-B5A7-B354A0B0640F}"/>
                </a:ext>
              </a:extLst>
            </p:cNvPr>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77;p36">
              <a:extLst>
                <a:ext uri="{FF2B5EF4-FFF2-40B4-BE49-F238E27FC236}">
                  <a16:creationId xmlns:a16="http://schemas.microsoft.com/office/drawing/2014/main" id="{9B24AAD9-3A84-4D47-A481-CDFD4B6615B6}"/>
                </a:ext>
              </a:extLst>
            </p:cNvPr>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78;p36">
              <a:extLst>
                <a:ext uri="{FF2B5EF4-FFF2-40B4-BE49-F238E27FC236}">
                  <a16:creationId xmlns:a16="http://schemas.microsoft.com/office/drawing/2014/main" id="{EDDDED07-9013-46E2-AF94-CD46D79456B9}"/>
                </a:ext>
              </a:extLst>
            </p:cNvPr>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79;p36">
              <a:extLst>
                <a:ext uri="{FF2B5EF4-FFF2-40B4-BE49-F238E27FC236}">
                  <a16:creationId xmlns:a16="http://schemas.microsoft.com/office/drawing/2014/main" id="{DBD1479F-4D20-4FBC-9476-695ED50A0E10}"/>
                </a:ext>
              </a:extLst>
            </p:cNvPr>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80;p36">
              <a:extLst>
                <a:ext uri="{FF2B5EF4-FFF2-40B4-BE49-F238E27FC236}">
                  <a16:creationId xmlns:a16="http://schemas.microsoft.com/office/drawing/2014/main" id="{63F27ADB-CA29-4DB2-9F5B-722333741B41}"/>
                </a:ext>
              </a:extLst>
            </p:cNvPr>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81;p36">
              <a:extLst>
                <a:ext uri="{FF2B5EF4-FFF2-40B4-BE49-F238E27FC236}">
                  <a16:creationId xmlns:a16="http://schemas.microsoft.com/office/drawing/2014/main" id="{2D18DB76-7C88-4F4A-BECC-93FD37D31153}"/>
                </a:ext>
              </a:extLst>
            </p:cNvPr>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82;p36">
              <a:extLst>
                <a:ext uri="{FF2B5EF4-FFF2-40B4-BE49-F238E27FC236}">
                  <a16:creationId xmlns:a16="http://schemas.microsoft.com/office/drawing/2014/main" id="{A090E9C6-BB5F-4AEC-92AF-98CCE4E4004E}"/>
                </a:ext>
              </a:extLst>
            </p:cNvPr>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83;p36">
              <a:extLst>
                <a:ext uri="{FF2B5EF4-FFF2-40B4-BE49-F238E27FC236}">
                  <a16:creationId xmlns:a16="http://schemas.microsoft.com/office/drawing/2014/main" id="{7A4D49D2-6C7D-496E-A946-5DBD2849D29E}"/>
                </a:ext>
              </a:extLst>
            </p:cNvPr>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84;p36">
              <a:extLst>
                <a:ext uri="{FF2B5EF4-FFF2-40B4-BE49-F238E27FC236}">
                  <a16:creationId xmlns:a16="http://schemas.microsoft.com/office/drawing/2014/main" id="{CD781102-BEC7-4005-B0C0-F704ADA326E8}"/>
                </a:ext>
              </a:extLst>
            </p:cNvPr>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85;p36">
              <a:extLst>
                <a:ext uri="{FF2B5EF4-FFF2-40B4-BE49-F238E27FC236}">
                  <a16:creationId xmlns:a16="http://schemas.microsoft.com/office/drawing/2014/main" id="{DFE07F57-FCE1-4998-B0DF-9B622DEE0EDC}"/>
                </a:ext>
              </a:extLst>
            </p:cNvPr>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6;p36">
              <a:extLst>
                <a:ext uri="{FF2B5EF4-FFF2-40B4-BE49-F238E27FC236}">
                  <a16:creationId xmlns:a16="http://schemas.microsoft.com/office/drawing/2014/main" id="{97E8DDBC-7461-4BE0-B501-F8764D907A39}"/>
                </a:ext>
              </a:extLst>
            </p:cNvPr>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87;p36">
              <a:extLst>
                <a:ext uri="{FF2B5EF4-FFF2-40B4-BE49-F238E27FC236}">
                  <a16:creationId xmlns:a16="http://schemas.microsoft.com/office/drawing/2014/main" id="{ABBA2ED8-5BE4-4269-B11B-ADB4A7E79C47}"/>
                </a:ext>
              </a:extLst>
            </p:cNvPr>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88;p36">
              <a:extLst>
                <a:ext uri="{FF2B5EF4-FFF2-40B4-BE49-F238E27FC236}">
                  <a16:creationId xmlns:a16="http://schemas.microsoft.com/office/drawing/2014/main" id="{FD705E31-B872-4230-B595-DC0314A0E51D}"/>
                </a:ext>
              </a:extLst>
            </p:cNvPr>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89;p36">
              <a:extLst>
                <a:ext uri="{FF2B5EF4-FFF2-40B4-BE49-F238E27FC236}">
                  <a16:creationId xmlns:a16="http://schemas.microsoft.com/office/drawing/2014/main" id="{B97CED3D-F634-41E2-8CF3-F0A64AD7DEA2}"/>
                </a:ext>
              </a:extLst>
            </p:cNvPr>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90;p36">
              <a:extLst>
                <a:ext uri="{FF2B5EF4-FFF2-40B4-BE49-F238E27FC236}">
                  <a16:creationId xmlns:a16="http://schemas.microsoft.com/office/drawing/2014/main" id="{B147B1F9-572C-4D56-887B-257ECAE89919}"/>
                </a:ext>
              </a:extLst>
            </p:cNvPr>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91;p36">
              <a:extLst>
                <a:ext uri="{FF2B5EF4-FFF2-40B4-BE49-F238E27FC236}">
                  <a16:creationId xmlns:a16="http://schemas.microsoft.com/office/drawing/2014/main" id="{1C4A23DC-2C80-4FE8-A3D9-31950C429F0D}"/>
                </a:ext>
              </a:extLst>
            </p:cNvPr>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92;p36">
              <a:extLst>
                <a:ext uri="{FF2B5EF4-FFF2-40B4-BE49-F238E27FC236}">
                  <a16:creationId xmlns:a16="http://schemas.microsoft.com/office/drawing/2014/main" id="{A2019FA6-F445-4348-9E14-50A7F91EAF34}"/>
                </a:ext>
              </a:extLst>
            </p:cNvPr>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93;p36">
              <a:extLst>
                <a:ext uri="{FF2B5EF4-FFF2-40B4-BE49-F238E27FC236}">
                  <a16:creationId xmlns:a16="http://schemas.microsoft.com/office/drawing/2014/main" id="{C828B8DE-7AB4-43B8-9060-70325F40DC81}"/>
                </a:ext>
              </a:extLst>
            </p:cNvPr>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94;p36">
              <a:extLst>
                <a:ext uri="{FF2B5EF4-FFF2-40B4-BE49-F238E27FC236}">
                  <a16:creationId xmlns:a16="http://schemas.microsoft.com/office/drawing/2014/main" id="{C73B80C5-2388-414D-9DDA-AB3150F9643D}"/>
                </a:ext>
              </a:extLst>
            </p:cNvPr>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95;p36">
              <a:extLst>
                <a:ext uri="{FF2B5EF4-FFF2-40B4-BE49-F238E27FC236}">
                  <a16:creationId xmlns:a16="http://schemas.microsoft.com/office/drawing/2014/main" id="{9852954C-B7C6-427B-82C9-30934D6BBA89}"/>
                </a:ext>
              </a:extLst>
            </p:cNvPr>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96;p36">
              <a:extLst>
                <a:ext uri="{FF2B5EF4-FFF2-40B4-BE49-F238E27FC236}">
                  <a16:creationId xmlns:a16="http://schemas.microsoft.com/office/drawing/2014/main" id="{134AC4AB-36F0-4452-8468-114408F31049}"/>
                </a:ext>
              </a:extLst>
            </p:cNvPr>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97;p36">
              <a:extLst>
                <a:ext uri="{FF2B5EF4-FFF2-40B4-BE49-F238E27FC236}">
                  <a16:creationId xmlns:a16="http://schemas.microsoft.com/office/drawing/2014/main" id="{59AD12F0-6C4D-4C86-AE6B-9254BFC90871}"/>
                </a:ext>
              </a:extLst>
            </p:cNvPr>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98;p36">
              <a:extLst>
                <a:ext uri="{FF2B5EF4-FFF2-40B4-BE49-F238E27FC236}">
                  <a16:creationId xmlns:a16="http://schemas.microsoft.com/office/drawing/2014/main" id="{F476A7E7-B2F4-4B06-91E1-FD963954EF29}"/>
                </a:ext>
              </a:extLst>
            </p:cNvPr>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99;p36">
              <a:extLst>
                <a:ext uri="{FF2B5EF4-FFF2-40B4-BE49-F238E27FC236}">
                  <a16:creationId xmlns:a16="http://schemas.microsoft.com/office/drawing/2014/main" id="{75D385B8-3526-40D4-AA1D-02A6D2E2C79D}"/>
                </a:ext>
              </a:extLst>
            </p:cNvPr>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00;p36">
              <a:extLst>
                <a:ext uri="{FF2B5EF4-FFF2-40B4-BE49-F238E27FC236}">
                  <a16:creationId xmlns:a16="http://schemas.microsoft.com/office/drawing/2014/main" id="{40295500-4CDD-49F8-9D43-B411550A1AE4}"/>
                </a:ext>
              </a:extLst>
            </p:cNvPr>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01;p36">
              <a:extLst>
                <a:ext uri="{FF2B5EF4-FFF2-40B4-BE49-F238E27FC236}">
                  <a16:creationId xmlns:a16="http://schemas.microsoft.com/office/drawing/2014/main" id="{C3FE11B2-5BA6-4ED3-B75B-830AF1D48EE5}"/>
                </a:ext>
              </a:extLst>
            </p:cNvPr>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02;p36">
              <a:extLst>
                <a:ext uri="{FF2B5EF4-FFF2-40B4-BE49-F238E27FC236}">
                  <a16:creationId xmlns:a16="http://schemas.microsoft.com/office/drawing/2014/main" id="{D12E6B7D-3E7A-45C6-8FBA-BCD76DD84733}"/>
                </a:ext>
              </a:extLst>
            </p:cNvPr>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03;p36">
              <a:extLst>
                <a:ext uri="{FF2B5EF4-FFF2-40B4-BE49-F238E27FC236}">
                  <a16:creationId xmlns:a16="http://schemas.microsoft.com/office/drawing/2014/main" id="{E351ED7A-9A75-41D6-9071-764A850C3DA1}"/>
                </a:ext>
              </a:extLst>
            </p:cNvPr>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04;p36">
              <a:extLst>
                <a:ext uri="{FF2B5EF4-FFF2-40B4-BE49-F238E27FC236}">
                  <a16:creationId xmlns:a16="http://schemas.microsoft.com/office/drawing/2014/main" id="{DBFDA0EA-F5CC-4E3E-90EE-5FE8F8928E91}"/>
                </a:ext>
              </a:extLst>
            </p:cNvPr>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05;p36">
              <a:extLst>
                <a:ext uri="{FF2B5EF4-FFF2-40B4-BE49-F238E27FC236}">
                  <a16:creationId xmlns:a16="http://schemas.microsoft.com/office/drawing/2014/main" id="{93F83868-E590-4812-9966-3A5FD87CE58E}"/>
                </a:ext>
              </a:extLst>
            </p:cNvPr>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06;p36">
              <a:extLst>
                <a:ext uri="{FF2B5EF4-FFF2-40B4-BE49-F238E27FC236}">
                  <a16:creationId xmlns:a16="http://schemas.microsoft.com/office/drawing/2014/main" id="{DC36BEB4-F5EB-4CFB-991E-E8FCC074D056}"/>
                </a:ext>
              </a:extLst>
            </p:cNvPr>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07;p36">
              <a:extLst>
                <a:ext uri="{FF2B5EF4-FFF2-40B4-BE49-F238E27FC236}">
                  <a16:creationId xmlns:a16="http://schemas.microsoft.com/office/drawing/2014/main" id="{EADBCEAC-FD3B-4CE8-B392-AD8BD32E1360}"/>
                </a:ext>
              </a:extLst>
            </p:cNvPr>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08;p36">
              <a:extLst>
                <a:ext uri="{FF2B5EF4-FFF2-40B4-BE49-F238E27FC236}">
                  <a16:creationId xmlns:a16="http://schemas.microsoft.com/office/drawing/2014/main" id="{D5B547F9-08E8-417C-8204-AD73CAAFCB0D}"/>
                </a:ext>
              </a:extLst>
            </p:cNvPr>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09;p36">
              <a:extLst>
                <a:ext uri="{FF2B5EF4-FFF2-40B4-BE49-F238E27FC236}">
                  <a16:creationId xmlns:a16="http://schemas.microsoft.com/office/drawing/2014/main" id="{3CD3E457-4EA2-4438-877A-56484D129424}"/>
                </a:ext>
              </a:extLst>
            </p:cNvPr>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10;p36">
              <a:extLst>
                <a:ext uri="{FF2B5EF4-FFF2-40B4-BE49-F238E27FC236}">
                  <a16:creationId xmlns:a16="http://schemas.microsoft.com/office/drawing/2014/main" id="{B22478CA-EFDE-4A49-8690-6F4701495C93}"/>
                </a:ext>
              </a:extLst>
            </p:cNvPr>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11;p36">
              <a:extLst>
                <a:ext uri="{FF2B5EF4-FFF2-40B4-BE49-F238E27FC236}">
                  <a16:creationId xmlns:a16="http://schemas.microsoft.com/office/drawing/2014/main" id="{329F42A1-8088-4CA4-AE4D-380FECBC7908}"/>
                </a:ext>
              </a:extLst>
            </p:cNvPr>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12;p36">
              <a:extLst>
                <a:ext uri="{FF2B5EF4-FFF2-40B4-BE49-F238E27FC236}">
                  <a16:creationId xmlns:a16="http://schemas.microsoft.com/office/drawing/2014/main" id="{22D8ECEC-C9B1-4E40-B295-B9186F39565D}"/>
                </a:ext>
              </a:extLst>
            </p:cNvPr>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13;p36">
              <a:extLst>
                <a:ext uri="{FF2B5EF4-FFF2-40B4-BE49-F238E27FC236}">
                  <a16:creationId xmlns:a16="http://schemas.microsoft.com/office/drawing/2014/main" id="{F44E4A42-79C5-46A2-A31D-76066E4F1A23}"/>
                </a:ext>
              </a:extLst>
            </p:cNvPr>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14;p36">
              <a:extLst>
                <a:ext uri="{FF2B5EF4-FFF2-40B4-BE49-F238E27FC236}">
                  <a16:creationId xmlns:a16="http://schemas.microsoft.com/office/drawing/2014/main" id="{833B94CF-7B3F-43C9-B95B-B25BF9688CD7}"/>
                </a:ext>
              </a:extLst>
            </p:cNvPr>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15;p36">
              <a:extLst>
                <a:ext uri="{FF2B5EF4-FFF2-40B4-BE49-F238E27FC236}">
                  <a16:creationId xmlns:a16="http://schemas.microsoft.com/office/drawing/2014/main" id="{330E6D4E-22A2-4D31-8E37-C6FCAB5AC877}"/>
                </a:ext>
              </a:extLst>
            </p:cNvPr>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16;p36">
              <a:extLst>
                <a:ext uri="{FF2B5EF4-FFF2-40B4-BE49-F238E27FC236}">
                  <a16:creationId xmlns:a16="http://schemas.microsoft.com/office/drawing/2014/main" id="{6DFB418B-99A9-4DB3-B605-E29DE892CDA6}"/>
                </a:ext>
              </a:extLst>
            </p:cNvPr>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17;p36">
              <a:extLst>
                <a:ext uri="{FF2B5EF4-FFF2-40B4-BE49-F238E27FC236}">
                  <a16:creationId xmlns:a16="http://schemas.microsoft.com/office/drawing/2014/main" id="{D9885A48-0C7B-4BB8-9EA7-FFBA8ADB9404}"/>
                </a:ext>
              </a:extLst>
            </p:cNvPr>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18;p36">
              <a:extLst>
                <a:ext uri="{FF2B5EF4-FFF2-40B4-BE49-F238E27FC236}">
                  <a16:creationId xmlns:a16="http://schemas.microsoft.com/office/drawing/2014/main" id="{9035B6E5-5FBA-43D4-BA80-455D01227730}"/>
                </a:ext>
              </a:extLst>
            </p:cNvPr>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19;p36">
              <a:extLst>
                <a:ext uri="{FF2B5EF4-FFF2-40B4-BE49-F238E27FC236}">
                  <a16:creationId xmlns:a16="http://schemas.microsoft.com/office/drawing/2014/main" id="{B32B854E-DD66-4AD2-B202-57F956A30B93}"/>
                </a:ext>
              </a:extLst>
            </p:cNvPr>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20;p36">
              <a:extLst>
                <a:ext uri="{FF2B5EF4-FFF2-40B4-BE49-F238E27FC236}">
                  <a16:creationId xmlns:a16="http://schemas.microsoft.com/office/drawing/2014/main" id="{0C326EBB-0C2A-49EF-B19B-C32864D96BE6}"/>
                </a:ext>
              </a:extLst>
            </p:cNvPr>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21;p36">
              <a:extLst>
                <a:ext uri="{FF2B5EF4-FFF2-40B4-BE49-F238E27FC236}">
                  <a16:creationId xmlns:a16="http://schemas.microsoft.com/office/drawing/2014/main" id="{EA7DE2A6-035F-4305-96F0-2BF932A8F714}"/>
                </a:ext>
              </a:extLst>
            </p:cNvPr>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22;p36">
              <a:extLst>
                <a:ext uri="{FF2B5EF4-FFF2-40B4-BE49-F238E27FC236}">
                  <a16:creationId xmlns:a16="http://schemas.microsoft.com/office/drawing/2014/main" id="{EE8FD44F-FECE-4B5A-ABE7-CE15418AB1A3}"/>
                </a:ext>
              </a:extLst>
            </p:cNvPr>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23;p36">
              <a:extLst>
                <a:ext uri="{FF2B5EF4-FFF2-40B4-BE49-F238E27FC236}">
                  <a16:creationId xmlns:a16="http://schemas.microsoft.com/office/drawing/2014/main" id="{78DCE100-AA69-4385-87F1-FC98AB264E27}"/>
                </a:ext>
              </a:extLst>
            </p:cNvPr>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24;p36">
              <a:extLst>
                <a:ext uri="{FF2B5EF4-FFF2-40B4-BE49-F238E27FC236}">
                  <a16:creationId xmlns:a16="http://schemas.microsoft.com/office/drawing/2014/main" id="{E0FC991D-DF33-4C9E-AA1F-CDC3E4943737}"/>
                </a:ext>
              </a:extLst>
            </p:cNvPr>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25;p36">
              <a:extLst>
                <a:ext uri="{FF2B5EF4-FFF2-40B4-BE49-F238E27FC236}">
                  <a16:creationId xmlns:a16="http://schemas.microsoft.com/office/drawing/2014/main" id="{96D15760-0A22-47AF-BDE2-CD4CBDC0ECFA}"/>
                </a:ext>
              </a:extLst>
            </p:cNvPr>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26;p36">
              <a:extLst>
                <a:ext uri="{FF2B5EF4-FFF2-40B4-BE49-F238E27FC236}">
                  <a16:creationId xmlns:a16="http://schemas.microsoft.com/office/drawing/2014/main" id="{B72CA800-A735-46A1-A047-2186AA28DC76}"/>
                </a:ext>
              </a:extLst>
            </p:cNvPr>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27;p36">
              <a:extLst>
                <a:ext uri="{FF2B5EF4-FFF2-40B4-BE49-F238E27FC236}">
                  <a16:creationId xmlns:a16="http://schemas.microsoft.com/office/drawing/2014/main" id="{B7CAB950-9399-4E45-9A59-048CA92A29A0}"/>
                </a:ext>
              </a:extLst>
            </p:cNvPr>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28;p36">
              <a:extLst>
                <a:ext uri="{FF2B5EF4-FFF2-40B4-BE49-F238E27FC236}">
                  <a16:creationId xmlns:a16="http://schemas.microsoft.com/office/drawing/2014/main" id="{9AAC8A90-7FE6-43C6-8661-C8AC5612D15C}"/>
                </a:ext>
              </a:extLst>
            </p:cNvPr>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29;p36">
              <a:extLst>
                <a:ext uri="{FF2B5EF4-FFF2-40B4-BE49-F238E27FC236}">
                  <a16:creationId xmlns:a16="http://schemas.microsoft.com/office/drawing/2014/main" id="{A64E215E-677D-4723-BFB5-E78B32DE3D99}"/>
                </a:ext>
              </a:extLst>
            </p:cNvPr>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0;p36">
              <a:extLst>
                <a:ext uri="{FF2B5EF4-FFF2-40B4-BE49-F238E27FC236}">
                  <a16:creationId xmlns:a16="http://schemas.microsoft.com/office/drawing/2014/main" id="{6C82A8B5-7ADD-43F1-970C-146495F91B43}"/>
                </a:ext>
              </a:extLst>
            </p:cNvPr>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31;p36">
              <a:extLst>
                <a:ext uri="{FF2B5EF4-FFF2-40B4-BE49-F238E27FC236}">
                  <a16:creationId xmlns:a16="http://schemas.microsoft.com/office/drawing/2014/main" id="{CA16558B-C3BA-417D-AE55-8EA44F2437CF}"/>
                </a:ext>
              </a:extLst>
            </p:cNvPr>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2;p36">
              <a:extLst>
                <a:ext uri="{FF2B5EF4-FFF2-40B4-BE49-F238E27FC236}">
                  <a16:creationId xmlns:a16="http://schemas.microsoft.com/office/drawing/2014/main" id="{055BADD0-2372-4BEA-A825-BF11549A29DB}"/>
                </a:ext>
              </a:extLst>
            </p:cNvPr>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3;p36">
              <a:extLst>
                <a:ext uri="{FF2B5EF4-FFF2-40B4-BE49-F238E27FC236}">
                  <a16:creationId xmlns:a16="http://schemas.microsoft.com/office/drawing/2014/main" id="{ED0986DF-1365-4DA3-93C8-92D5C9A85C16}"/>
                </a:ext>
              </a:extLst>
            </p:cNvPr>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4;p36">
              <a:extLst>
                <a:ext uri="{FF2B5EF4-FFF2-40B4-BE49-F238E27FC236}">
                  <a16:creationId xmlns:a16="http://schemas.microsoft.com/office/drawing/2014/main" id="{CC991AFE-13A1-4A11-91B3-A00CEFD9A8E2}"/>
                </a:ext>
              </a:extLst>
            </p:cNvPr>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5;p36">
              <a:extLst>
                <a:ext uri="{FF2B5EF4-FFF2-40B4-BE49-F238E27FC236}">
                  <a16:creationId xmlns:a16="http://schemas.microsoft.com/office/drawing/2014/main" id="{98472667-1597-4F4C-80E9-794B01BC46E5}"/>
                </a:ext>
              </a:extLst>
            </p:cNvPr>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p36">
              <a:extLst>
                <a:ext uri="{FF2B5EF4-FFF2-40B4-BE49-F238E27FC236}">
                  <a16:creationId xmlns:a16="http://schemas.microsoft.com/office/drawing/2014/main" id="{FF02C910-28DB-423F-9589-0F94CF59A928}"/>
                </a:ext>
              </a:extLst>
            </p:cNvPr>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7;p36">
              <a:extLst>
                <a:ext uri="{FF2B5EF4-FFF2-40B4-BE49-F238E27FC236}">
                  <a16:creationId xmlns:a16="http://schemas.microsoft.com/office/drawing/2014/main" id="{7A6F464A-04E0-43A5-B3A5-F2F9D293C394}"/>
                </a:ext>
              </a:extLst>
            </p:cNvPr>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8;p36">
              <a:extLst>
                <a:ext uri="{FF2B5EF4-FFF2-40B4-BE49-F238E27FC236}">
                  <a16:creationId xmlns:a16="http://schemas.microsoft.com/office/drawing/2014/main" id="{748931AB-C624-436E-ADC1-52E95F262599}"/>
                </a:ext>
              </a:extLst>
            </p:cNvPr>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9;p36">
              <a:extLst>
                <a:ext uri="{FF2B5EF4-FFF2-40B4-BE49-F238E27FC236}">
                  <a16:creationId xmlns:a16="http://schemas.microsoft.com/office/drawing/2014/main" id="{2603E197-E486-4355-98F2-4C6EB2C21A1A}"/>
                </a:ext>
              </a:extLst>
            </p:cNvPr>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40;p36">
              <a:extLst>
                <a:ext uri="{FF2B5EF4-FFF2-40B4-BE49-F238E27FC236}">
                  <a16:creationId xmlns:a16="http://schemas.microsoft.com/office/drawing/2014/main" id="{7E08B404-E4D3-47FE-8FA9-5EEA8F0A8310}"/>
                </a:ext>
              </a:extLst>
            </p:cNvPr>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41;p36">
              <a:extLst>
                <a:ext uri="{FF2B5EF4-FFF2-40B4-BE49-F238E27FC236}">
                  <a16:creationId xmlns:a16="http://schemas.microsoft.com/office/drawing/2014/main" id="{B28B60BE-A8F2-4D42-BC01-5D518A76FF91}"/>
                </a:ext>
              </a:extLst>
            </p:cNvPr>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42;p36">
              <a:extLst>
                <a:ext uri="{FF2B5EF4-FFF2-40B4-BE49-F238E27FC236}">
                  <a16:creationId xmlns:a16="http://schemas.microsoft.com/office/drawing/2014/main" id="{AFC8525D-9517-4F9F-BDC0-CB5EA97BC267}"/>
                </a:ext>
              </a:extLst>
            </p:cNvPr>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43;p36">
              <a:extLst>
                <a:ext uri="{FF2B5EF4-FFF2-40B4-BE49-F238E27FC236}">
                  <a16:creationId xmlns:a16="http://schemas.microsoft.com/office/drawing/2014/main" id="{9EF231C6-B31A-4579-8BAF-87B0412AD44C}"/>
                </a:ext>
              </a:extLst>
            </p:cNvPr>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44;p36">
              <a:extLst>
                <a:ext uri="{FF2B5EF4-FFF2-40B4-BE49-F238E27FC236}">
                  <a16:creationId xmlns:a16="http://schemas.microsoft.com/office/drawing/2014/main" id="{F2AEC711-341E-48F7-864A-BC0A4C502499}"/>
                </a:ext>
              </a:extLst>
            </p:cNvPr>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45;p36">
              <a:extLst>
                <a:ext uri="{FF2B5EF4-FFF2-40B4-BE49-F238E27FC236}">
                  <a16:creationId xmlns:a16="http://schemas.microsoft.com/office/drawing/2014/main" id="{0E041F83-BDCA-4D59-A3B0-836547B4AC79}"/>
                </a:ext>
              </a:extLst>
            </p:cNvPr>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46;p36">
              <a:extLst>
                <a:ext uri="{FF2B5EF4-FFF2-40B4-BE49-F238E27FC236}">
                  <a16:creationId xmlns:a16="http://schemas.microsoft.com/office/drawing/2014/main" id="{E4CE054C-7A80-4488-88D3-2BD73908FE68}"/>
                </a:ext>
              </a:extLst>
            </p:cNvPr>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47;p36">
              <a:extLst>
                <a:ext uri="{FF2B5EF4-FFF2-40B4-BE49-F238E27FC236}">
                  <a16:creationId xmlns:a16="http://schemas.microsoft.com/office/drawing/2014/main" id="{5EBA608D-28C5-49C3-B264-715729BDD65B}"/>
                </a:ext>
              </a:extLst>
            </p:cNvPr>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48;p36">
              <a:extLst>
                <a:ext uri="{FF2B5EF4-FFF2-40B4-BE49-F238E27FC236}">
                  <a16:creationId xmlns:a16="http://schemas.microsoft.com/office/drawing/2014/main" id="{059FCDDB-B0B8-4F30-B914-0A345551351B}"/>
                </a:ext>
              </a:extLst>
            </p:cNvPr>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49;p36">
              <a:extLst>
                <a:ext uri="{FF2B5EF4-FFF2-40B4-BE49-F238E27FC236}">
                  <a16:creationId xmlns:a16="http://schemas.microsoft.com/office/drawing/2014/main" id="{41651F61-C2D9-4D61-94FF-22CDE61C66E0}"/>
                </a:ext>
              </a:extLst>
            </p:cNvPr>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50;p36">
              <a:extLst>
                <a:ext uri="{FF2B5EF4-FFF2-40B4-BE49-F238E27FC236}">
                  <a16:creationId xmlns:a16="http://schemas.microsoft.com/office/drawing/2014/main" id="{BBFA6DB9-D4FF-4BFA-8F52-7F72E883A13B}"/>
                </a:ext>
              </a:extLst>
            </p:cNvPr>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51;p36">
              <a:extLst>
                <a:ext uri="{FF2B5EF4-FFF2-40B4-BE49-F238E27FC236}">
                  <a16:creationId xmlns:a16="http://schemas.microsoft.com/office/drawing/2014/main" id="{F6FD1473-54EF-4FD7-BF19-55D46EC8D64B}"/>
                </a:ext>
              </a:extLst>
            </p:cNvPr>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52;p36">
              <a:extLst>
                <a:ext uri="{FF2B5EF4-FFF2-40B4-BE49-F238E27FC236}">
                  <a16:creationId xmlns:a16="http://schemas.microsoft.com/office/drawing/2014/main" id="{50145299-B715-4371-B83D-75CF5F10E99E}"/>
                </a:ext>
              </a:extLst>
            </p:cNvPr>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53;p36">
              <a:extLst>
                <a:ext uri="{FF2B5EF4-FFF2-40B4-BE49-F238E27FC236}">
                  <a16:creationId xmlns:a16="http://schemas.microsoft.com/office/drawing/2014/main" id="{9DA1F326-E828-4C7F-AAE8-424D56519680}"/>
                </a:ext>
              </a:extLst>
            </p:cNvPr>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54;p36">
              <a:extLst>
                <a:ext uri="{FF2B5EF4-FFF2-40B4-BE49-F238E27FC236}">
                  <a16:creationId xmlns:a16="http://schemas.microsoft.com/office/drawing/2014/main" id="{99602C5A-D5A7-4483-9808-9E1F6F27DCE0}"/>
                </a:ext>
              </a:extLst>
            </p:cNvPr>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55;p36">
              <a:extLst>
                <a:ext uri="{FF2B5EF4-FFF2-40B4-BE49-F238E27FC236}">
                  <a16:creationId xmlns:a16="http://schemas.microsoft.com/office/drawing/2014/main" id="{E6A23F85-FF6E-4B46-9AB9-69566E8144B3}"/>
                </a:ext>
              </a:extLst>
            </p:cNvPr>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56;p36">
              <a:extLst>
                <a:ext uri="{FF2B5EF4-FFF2-40B4-BE49-F238E27FC236}">
                  <a16:creationId xmlns:a16="http://schemas.microsoft.com/office/drawing/2014/main" id="{F980EB8F-6EA0-488C-8E2A-17BA3D0FF99C}"/>
                </a:ext>
              </a:extLst>
            </p:cNvPr>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57;p36">
              <a:extLst>
                <a:ext uri="{FF2B5EF4-FFF2-40B4-BE49-F238E27FC236}">
                  <a16:creationId xmlns:a16="http://schemas.microsoft.com/office/drawing/2014/main" id="{531B8FA7-EF0F-42E9-82FC-C1BAE3399761}"/>
                </a:ext>
              </a:extLst>
            </p:cNvPr>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58;p36">
              <a:extLst>
                <a:ext uri="{FF2B5EF4-FFF2-40B4-BE49-F238E27FC236}">
                  <a16:creationId xmlns:a16="http://schemas.microsoft.com/office/drawing/2014/main" id="{F0188701-30F3-422F-AF7E-D79A080A054B}"/>
                </a:ext>
              </a:extLst>
            </p:cNvPr>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59;p36">
              <a:extLst>
                <a:ext uri="{FF2B5EF4-FFF2-40B4-BE49-F238E27FC236}">
                  <a16:creationId xmlns:a16="http://schemas.microsoft.com/office/drawing/2014/main" id="{BA834087-D3A5-4BD5-ACF2-399A79B2E29E}"/>
                </a:ext>
              </a:extLst>
            </p:cNvPr>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60;p36">
              <a:extLst>
                <a:ext uri="{FF2B5EF4-FFF2-40B4-BE49-F238E27FC236}">
                  <a16:creationId xmlns:a16="http://schemas.microsoft.com/office/drawing/2014/main" id="{C406E903-7CB9-443A-AED4-0D84D3CF4BE8}"/>
                </a:ext>
              </a:extLst>
            </p:cNvPr>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61;p36">
              <a:extLst>
                <a:ext uri="{FF2B5EF4-FFF2-40B4-BE49-F238E27FC236}">
                  <a16:creationId xmlns:a16="http://schemas.microsoft.com/office/drawing/2014/main" id="{1126BC06-DE14-4660-B9E3-948318E6F839}"/>
                </a:ext>
              </a:extLst>
            </p:cNvPr>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62;p36">
              <a:extLst>
                <a:ext uri="{FF2B5EF4-FFF2-40B4-BE49-F238E27FC236}">
                  <a16:creationId xmlns:a16="http://schemas.microsoft.com/office/drawing/2014/main" id="{19CB405E-38D3-45D9-A0F0-06E45D8C4080}"/>
                </a:ext>
              </a:extLst>
            </p:cNvPr>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63;p36">
              <a:extLst>
                <a:ext uri="{FF2B5EF4-FFF2-40B4-BE49-F238E27FC236}">
                  <a16:creationId xmlns:a16="http://schemas.microsoft.com/office/drawing/2014/main" id="{832D3B37-FF25-4143-B9A8-4BBA8FDD9388}"/>
                </a:ext>
              </a:extLst>
            </p:cNvPr>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64;p36">
              <a:extLst>
                <a:ext uri="{FF2B5EF4-FFF2-40B4-BE49-F238E27FC236}">
                  <a16:creationId xmlns:a16="http://schemas.microsoft.com/office/drawing/2014/main" id="{2BC64CEB-CBEB-4CDC-BEFD-ABA8AE781E8E}"/>
                </a:ext>
              </a:extLst>
            </p:cNvPr>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65;p36">
              <a:extLst>
                <a:ext uri="{FF2B5EF4-FFF2-40B4-BE49-F238E27FC236}">
                  <a16:creationId xmlns:a16="http://schemas.microsoft.com/office/drawing/2014/main" id="{67657ECF-26C4-47F1-9BF1-E235BC8FAD76}"/>
                </a:ext>
              </a:extLst>
            </p:cNvPr>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66;p36">
              <a:extLst>
                <a:ext uri="{FF2B5EF4-FFF2-40B4-BE49-F238E27FC236}">
                  <a16:creationId xmlns:a16="http://schemas.microsoft.com/office/drawing/2014/main" id="{25B5AC68-E9DA-47C6-B063-ACB8DE745A81}"/>
                </a:ext>
              </a:extLst>
            </p:cNvPr>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67;p36">
              <a:extLst>
                <a:ext uri="{FF2B5EF4-FFF2-40B4-BE49-F238E27FC236}">
                  <a16:creationId xmlns:a16="http://schemas.microsoft.com/office/drawing/2014/main" id="{6F092DC1-A105-41A2-AFDE-E59DF3C4B3AF}"/>
                </a:ext>
              </a:extLst>
            </p:cNvPr>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68;p36">
              <a:extLst>
                <a:ext uri="{FF2B5EF4-FFF2-40B4-BE49-F238E27FC236}">
                  <a16:creationId xmlns:a16="http://schemas.microsoft.com/office/drawing/2014/main" id="{58FB0DBD-5213-4347-BD15-90348F516A71}"/>
                </a:ext>
              </a:extLst>
            </p:cNvPr>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69;p36">
              <a:extLst>
                <a:ext uri="{FF2B5EF4-FFF2-40B4-BE49-F238E27FC236}">
                  <a16:creationId xmlns:a16="http://schemas.microsoft.com/office/drawing/2014/main" id="{E4961E09-6697-4483-9319-BE10D5363E0C}"/>
                </a:ext>
              </a:extLst>
            </p:cNvPr>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7;p34">
            <a:extLst>
              <a:ext uri="{FF2B5EF4-FFF2-40B4-BE49-F238E27FC236}">
                <a16:creationId xmlns:a16="http://schemas.microsoft.com/office/drawing/2014/main" id="{D6BD0BCB-34FF-F72D-88EE-45215B1E4D20}"/>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07</a:t>
            </a:r>
          </a:p>
        </p:txBody>
      </p:sp>
    </p:spTree>
    <p:extLst>
      <p:ext uri="{BB962C8B-B14F-4D97-AF65-F5344CB8AC3E}">
        <p14:creationId xmlns:p14="http://schemas.microsoft.com/office/powerpoint/2010/main" val="391809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Objectifs du projet</a:t>
            </a:r>
            <a:endParaRPr dirty="0"/>
          </a:p>
        </p:txBody>
      </p:sp>
      <p:graphicFrame>
        <p:nvGraphicFramePr>
          <p:cNvPr id="2" name="Diagramme 1">
            <a:extLst>
              <a:ext uri="{FF2B5EF4-FFF2-40B4-BE49-F238E27FC236}">
                <a16:creationId xmlns:a16="http://schemas.microsoft.com/office/drawing/2014/main" id="{C6D46B46-069F-4A92-8B5A-00FA67C4213F}"/>
              </a:ext>
            </a:extLst>
          </p:cNvPr>
          <p:cNvGraphicFramePr/>
          <p:nvPr>
            <p:extLst>
              <p:ext uri="{D42A27DB-BD31-4B8C-83A1-F6EECF244321}">
                <p14:modId xmlns:p14="http://schemas.microsoft.com/office/powerpoint/2010/main" val="2524054110"/>
              </p:ext>
            </p:extLst>
          </p:nvPr>
        </p:nvGraphicFramePr>
        <p:xfrm>
          <a:off x="1929210" y="1130944"/>
          <a:ext cx="6490232" cy="3448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2;p78">
            <a:extLst>
              <a:ext uri="{FF2B5EF4-FFF2-40B4-BE49-F238E27FC236}">
                <a16:creationId xmlns:a16="http://schemas.microsoft.com/office/drawing/2014/main" id="{00D9998E-B190-4133-858F-83B66D20F4A4}"/>
              </a:ext>
            </a:extLst>
          </p:cNvPr>
          <p:cNvSpPr/>
          <p:nvPr/>
        </p:nvSpPr>
        <p:spPr>
          <a:xfrm>
            <a:off x="474583" y="1604265"/>
            <a:ext cx="1061324" cy="1069105"/>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1564693D-663D-499B-9072-B2E728E9B540}"/>
              </a:ext>
            </a:extLst>
          </p:cNvPr>
          <p:cNvPicPr>
            <a:picLocks noChangeAspect="1"/>
          </p:cNvPicPr>
          <p:nvPr/>
        </p:nvPicPr>
        <p:blipFill>
          <a:blip r:embed="rId8"/>
          <a:stretch>
            <a:fillRect/>
          </a:stretch>
        </p:blipFill>
        <p:spPr>
          <a:xfrm>
            <a:off x="394454" y="3243262"/>
            <a:ext cx="1221581" cy="1221581"/>
          </a:xfrm>
          <a:prstGeom prst="rect">
            <a:avLst/>
          </a:prstGeom>
        </p:spPr>
      </p:pic>
      <p:sp>
        <p:nvSpPr>
          <p:cNvPr id="3" name="Google Shape;607;p34">
            <a:extLst>
              <a:ext uri="{FF2B5EF4-FFF2-40B4-BE49-F238E27FC236}">
                <a16:creationId xmlns:a16="http://schemas.microsoft.com/office/drawing/2014/main" id="{E9E03B30-092D-E28B-7234-ED3129C84008}"/>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08</a:t>
            </a:r>
          </a:p>
        </p:txBody>
      </p:sp>
    </p:spTree>
    <p:extLst>
      <p:ext uri="{BB962C8B-B14F-4D97-AF65-F5344CB8AC3E}">
        <p14:creationId xmlns:p14="http://schemas.microsoft.com/office/powerpoint/2010/main" val="421352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680699" y="312657"/>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CM" dirty="0"/>
              <a:t>ETAT DE L’ART</a:t>
            </a:r>
          </a:p>
        </p:txBody>
      </p:sp>
      <p:sp>
        <p:nvSpPr>
          <p:cNvPr id="606" name="Google Shape;606;p34"/>
          <p:cNvSpPr txBox="1">
            <a:spLocks noGrp="1"/>
          </p:cNvSpPr>
          <p:nvPr>
            <p:ph type="subTitle" idx="1"/>
          </p:nvPr>
        </p:nvSpPr>
        <p:spPr>
          <a:xfrm>
            <a:off x="866305" y="2012780"/>
            <a:ext cx="2977800" cy="143478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Principes de sécurité</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Existant de l’entreprise</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Solution existante</a:t>
            </a:r>
          </a:p>
          <a:p>
            <a:pPr marL="0" lvl="0" indent="0" algn="l" rtl="0">
              <a:spcBef>
                <a:spcPts val="0"/>
              </a:spcBef>
              <a:spcAft>
                <a:spcPts val="0"/>
              </a:spcAft>
              <a:buNone/>
            </a:pPr>
            <a:endParaRPr dirty="0">
              <a:solidFill>
                <a:schemeClr val="lt2"/>
              </a:solidFill>
            </a:endParaRPr>
          </a:p>
        </p:txBody>
      </p:sp>
      <p:sp>
        <p:nvSpPr>
          <p:cNvPr id="607" name="Google Shape;607;p34"/>
          <p:cNvSpPr txBox="1">
            <a:spLocks noGrp="1"/>
          </p:cNvSpPr>
          <p:nvPr>
            <p:ph type="title" idx="2"/>
          </p:nvPr>
        </p:nvSpPr>
        <p:spPr>
          <a:xfrm>
            <a:off x="876325" y="792425"/>
            <a:ext cx="995338"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2" name="Google Shape;1930;p48">
            <a:extLst>
              <a:ext uri="{FF2B5EF4-FFF2-40B4-BE49-F238E27FC236}">
                <a16:creationId xmlns:a16="http://schemas.microsoft.com/office/drawing/2014/main" id="{6EB06E79-4228-1FDD-BE16-396023573D82}"/>
              </a:ext>
            </a:extLst>
          </p:cNvPr>
          <p:cNvGrpSpPr/>
          <p:nvPr/>
        </p:nvGrpSpPr>
        <p:grpSpPr>
          <a:xfrm>
            <a:off x="5457169" y="1785940"/>
            <a:ext cx="3516204" cy="3357560"/>
            <a:chOff x="1259200" y="508350"/>
            <a:chExt cx="5203025" cy="4968275"/>
          </a:xfrm>
        </p:grpSpPr>
        <p:sp>
          <p:nvSpPr>
            <p:cNvPr id="3" name="Google Shape;1931;p48">
              <a:extLst>
                <a:ext uri="{FF2B5EF4-FFF2-40B4-BE49-F238E27FC236}">
                  <a16:creationId xmlns:a16="http://schemas.microsoft.com/office/drawing/2014/main" id="{D2C66035-AEA3-76B8-3246-DDA240C9CBE4}"/>
                </a:ext>
              </a:extLst>
            </p:cNvPr>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32;p48">
              <a:extLst>
                <a:ext uri="{FF2B5EF4-FFF2-40B4-BE49-F238E27FC236}">
                  <a16:creationId xmlns:a16="http://schemas.microsoft.com/office/drawing/2014/main" id="{22318462-EB88-ABA3-738D-8AC518DC4C4A}"/>
                </a:ext>
              </a:extLst>
            </p:cNvPr>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33;p48">
              <a:extLst>
                <a:ext uri="{FF2B5EF4-FFF2-40B4-BE49-F238E27FC236}">
                  <a16:creationId xmlns:a16="http://schemas.microsoft.com/office/drawing/2014/main" id="{1EFE8786-7CD3-4351-6543-6C7E582F94DD}"/>
                </a:ext>
              </a:extLst>
            </p:cNvPr>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34;p48">
              <a:extLst>
                <a:ext uri="{FF2B5EF4-FFF2-40B4-BE49-F238E27FC236}">
                  <a16:creationId xmlns:a16="http://schemas.microsoft.com/office/drawing/2014/main" id="{1696AECE-EB76-88EF-E930-B994D8735915}"/>
                </a:ext>
              </a:extLst>
            </p:cNvPr>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35;p48">
              <a:extLst>
                <a:ext uri="{FF2B5EF4-FFF2-40B4-BE49-F238E27FC236}">
                  <a16:creationId xmlns:a16="http://schemas.microsoft.com/office/drawing/2014/main" id="{F22D9926-88EF-78FC-3691-1B3DCC8B76D4}"/>
                </a:ext>
              </a:extLst>
            </p:cNvPr>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36;p48">
              <a:extLst>
                <a:ext uri="{FF2B5EF4-FFF2-40B4-BE49-F238E27FC236}">
                  <a16:creationId xmlns:a16="http://schemas.microsoft.com/office/drawing/2014/main" id="{A488FDAD-0AEB-6AF3-F700-FEE7162672BD}"/>
                </a:ext>
              </a:extLst>
            </p:cNvPr>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37;p48">
              <a:extLst>
                <a:ext uri="{FF2B5EF4-FFF2-40B4-BE49-F238E27FC236}">
                  <a16:creationId xmlns:a16="http://schemas.microsoft.com/office/drawing/2014/main" id="{4900F6F4-CFFC-E45A-9EB6-9C74D50C3AE1}"/>
                </a:ext>
              </a:extLst>
            </p:cNvPr>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8;p48">
              <a:extLst>
                <a:ext uri="{FF2B5EF4-FFF2-40B4-BE49-F238E27FC236}">
                  <a16:creationId xmlns:a16="http://schemas.microsoft.com/office/drawing/2014/main" id="{4304687C-0B8B-2EC9-3CA6-F653720F407B}"/>
                </a:ext>
              </a:extLst>
            </p:cNvPr>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9;p48">
              <a:extLst>
                <a:ext uri="{FF2B5EF4-FFF2-40B4-BE49-F238E27FC236}">
                  <a16:creationId xmlns:a16="http://schemas.microsoft.com/office/drawing/2014/main" id="{179D0608-BD6E-B0D5-3B5E-643B86FBC34D}"/>
                </a:ext>
              </a:extLst>
            </p:cNvPr>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0;p48">
              <a:extLst>
                <a:ext uri="{FF2B5EF4-FFF2-40B4-BE49-F238E27FC236}">
                  <a16:creationId xmlns:a16="http://schemas.microsoft.com/office/drawing/2014/main" id="{B30D8496-1D7B-6913-84FD-C0AD9A83EFC6}"/>
                </a:ext>
              </a:extLst>
            </p:cNvPr>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41;p48">
              <a:extLst>
                <a:ext uri="{FF2B5EF4-FFF2-40B4-BE49-F238E27FC236}">
                  <a16:creationId xmlns:a16="http://schemas.microsoft.com/office/drawing/2014/main" id="{7AA403F4-74A5-D1F3-5424-88B1EC36D2B0}"/>
                </a:ext>
              </a:extLst>
            </p:cNvPr>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2;p48">
              <a:extLst>
                <a:ext uri="{FF2B5EF4-FFF2-40B4-BE49-F238E27FC236}">
                  <a16:creationId xmlns:a16="http://schemas.microsoft.com/office/drawing/2014/main" id="{AB3292D2-D5CF-3DDF-D716-6AF3BD8C1AD3}"/>
                </a:ext>
              </a:extLst>
            </p:cNvPr>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43;p48">
              <a:extLst>
                <a:ext uri="{FF2B5EF4-FFF2-40B4-BE49-F238E27FC236}">
                  <a16:creationId xmlns:a16="http://schemas.microsoft.com/office/drawing/2014/main" id="{81F50A7A-0F47-2C89-3720-30858D1CD8EF}"/>
                </a:ext>
              </a:extLst>
            </p:cNvPr>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4;p48">
              <a:extLst>
                <a:ext uri="{FF2B5EF4-FFF2-40B4-BE49-F238E27FC236}">
                  <a16:creationId xmlns:a16="http://schemas.microsoft.com/office/drawing/2014/main" id="{4B1EE3C5-65FB-F9CE-7998-6EDC5F1ED1C6}"/>
                </a:ext>
              </a:extLst>
            </p:cNvPr>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45;p48">
              <a:extLst>
                <a:ext uri="{FF2B5EF4-FFF2-40B4-BE49-F238E27FC236}">
                  <a16:creationId xmlns:a16="http://schemas.microsoft.com/office/drawing/2014/main" id="{F8240796-6E3F-2362-07B0-2DE919C78720}"/>
                </a:ext>
              </a:extLst>
            </p:cNvPr>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46;p48">
              <a:extLst>
                <a:ext uri="{FF2B5EF4-FFF2-40B4-BE49-F238E27FC236}">
                  <a16:creationId xmlns:a16="http://schemas.microsoft.com/office/drawing/2014/main" id="{A75C3BCB-5E63-87F5-43A4-485040447ED3}"/>
                </a:ext>
              </a:extLst>
            </p:cNvPr>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48">
              <a:extLst>
                <a:ext uri="{FF2B5EF4-FFF2-40B4-BE49-F238E27FC236}">
                  <a16:creationId xmlns:a16="http://schemas.microsoft.com/office/drawing/2014/main" id="{B442ABC2-0DF0-EBB3-BF43-E63219F70A87}"/>
                </a:ext>
              </a:extLst>
            </p:cNvPr>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48;p48">
              <a:extLst>
                <a:ext uri="{FF2B5EF4-FFF2-40B4-BE49-F238E27FC236}">
                  <a16:creationId xmlns:a16="http://schemas.microsoft.com/office/drawing/2014/main" id="{7B0B8014-51BA-9095-9C88-EF032280F5D3}"/>
                </a:ext>
              </a:extLst>
            </p:cNvPr>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49;p48">
              <a:extLst>
                <a:ext uri="{FF2B5EF4-FFF2-40B4-BE49-F238E27FC236}">
                  <a16:creationId xmlns:a16="http://schemas.microsoft.com/office/drawing/2014/main" id="{E3BE093B-4E62-375C-14D6-B7A741D55688}"/>
                </a:ext>
              </a:extLst>
            </p:cNvPr>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0;p48">
              <a:extLst>
                <a:ext uri="{FF2B5EF4-FFF2-40B4-BE49-F238E27FC236}">
                  <a16:creationId xmlns:a16="http://schemas.microsoft.com/office/drawing/2014/main" id="{39A557BC-2488-098C-B87B-AFA53FBD6184}"/>
                </a:ext>
              </a:extLst>
            </p:cNvPr>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51;p48">
              <a:extLst>
                <a:ext uri="{FF2B5EF4-FFF2-40B4-BE49-F238E27FC236}">
                  <a16:creationId xmlns:a16="http://schemas.microsoft.com/office/drawing/2014/main" id="{D8505BC8-E437-E408-4366-C64492A87DC0}"/>
                </a:ext>
              </a:extLst>
            </p:cNvPr>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52;p48">
              <a:extLst>
                <a:ext uri="{FF2B5EF4-FFF2-40B4-BE49-F238E27FC236}">
                  <a16:creationId xmlns:a16="http://schemas.microsoft.com/office/drawing/2014/main" id="{7AD5DB6A-226F-2BC7-1F27-7BE8F577EF51}"/>
                </a:ext>
              </a:extLst>
            </p:cNvPr>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53;p48">
              <a:extLst>
                <a:ext uri="{FF2B5EF4-FFF2-40B4-BE49-F238E27FC236}">
                  <a16:creationId xmlns:a16="http://schemas.microsoft.com/office/drawing/2014/main" id="{0A8D8090-FCF5-B230-D0C4-12EA886E46D1}"/>
                </a:ext>
              </a:extLst>
            </p:cNvPr>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54;p48">
              <a:extLst>
                <a:ext uri="{FF2B5EF4-FFF2-40B4-BE49-F238E27FC236}">
                  <a16:creationId xmlns:a16="http://schemas.microsoft.com/office/drawing/2014/main" id="{E94F2871-8ACC-7958-822D-01F084DCB459}"/>
                </a:ext>
              </a:extLst>
            </p:cNvPr>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55;p48">
              <a:extLst>
                <a:ext uri="{FF2B5EF4-FFF2-40B4-BE49-F238E27FC236}">
                  <a16:creationId xmlns:a16="http://schemas.microsoft.com/office/drawing/2014/main" id="{34304790-EEC4-C7A2-EE07-B82B11F8014E}"/>
                </a:ext>
              </a:extLst>
            </p:cNvPr>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56;p48">
              <a:extLst>
                <a:ext uri="{FF2B5EF4-FFF2-40B4-BE49-F238E27FC236}">
                  <a16:creationId xmlns:a16="http://schemas.microsoft.com/office/drawing/2014/main" id="{712183A9-BA21-F866-64CC-E59E2E330F3E}"/>
                </a:ext>
              </a:extLst>
            </p:cNvPr>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57;p48">
              <a:extLst>
                <a:ext uri="{FF2B5EF4-FFF2-40B4-BE49-F238E27FC236}">
                  <a16:creationId xmlns:a16="http://schemas.microsoft.com/office/drawing/2014/main" id="{7040542B-10A8-818A-E92C-248DFC96F262}"/>
                </a:ext>
              </a:extLst>
            </p:cNvPr>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58;p48">
              <a:extLst>
                <a:ext uri="{FF2B5EF4-FFF2-40B4-BE49-F238E27FC236}">
                  <a16:creationId xmlns:a16="http://schemas.microsoft.com/office/drawing/2014/main" id="{7229F6A2-0D82-B323-3985-FF1C35C2EF8C}"/>
                </a:ext>
              </a:extLst>
            </p:cNvPr>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59;p48">
              <a:extLst>
                <a:ext uri="{FF2B5EF4-FFF2-40B4-BE49-F238E27FC236}">
                  <a16:creationId xmlns:a16="http://schemas.microsoft.com/office/drawing/2014/main" id="{C3735332-315E-97D0-3384-92689FF970AC}"/>
                </a:ext>
              </a:extLst>
            </p:cNvPr>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960;p48">
              <a:extLst>
                <a:ext uri="{FF2B5EF4-FFF2-40B4-BE49-F238E27FC236}">
                  <a16:creationId xmlns:a16="http://schemas.microsoft.com/office/drawing/2014/main" id="{278F0CCE-2FDD-640D-7095-4A4EE52115AD}"/>
                </a:ext>
              </a:extLst>
            </p:cNvPr>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961;p48">
              <a:extLst>
                <a:ext uri="{FF2B5EF4-FFF2-40B4-BE49-F238E27FC236}">
                  <a16:creationId xmlns:a16="http://schemas.microsoft.com/office/drawing/2014/main" id="{6678EDCB-9E8D-FB16-86B9-3FA9E43F6EB9}"/>
                </a:ext>
              </a:extLst>
            </p:cNvPr>
            <p:cNvSpPr/>
            <p:nvPr/>
          </p:nvSpPr>
          <p:spPr>
            <a:xfrm>
              <a:off x="2526325" y="5162250"/>
              <a:ext cx="1511925" cy="314375"/>
            </a:xfrm>
            <a:custGeom>
              <a:avLst/>
              <a:gdLst/>
              <a:ahLst/>
              <a:cxnLst/>
              <a:rect l="l" t="t" r="r" b="b"/>
              <a:pathLst>
                <a:path w="60477" h="12575" extrusionOk="0">
                  <a:moveTo>
                    <a:pt x="30239" y="0"/>
                  </a:moveTo>
                  <a:cubicBezTo>
                    <a:pt x="22219" y="0"/>
                    <a:pt x="14527" y="663"/>
                    <a:pt x="8857" y="1842"/>
                  </a:cubicBezTo>
                  <a:cubicBezTo>
                    <a:pt x="3186" y="3021"/>
                    <a:pt x="0" y="4620"/>
                    <a:pt x="0" y="6287"/>
                  </a:cubicBezTo>
                  <a:cubicBezTo>
                    <a:pt x="0" y="7955"/>
                    <a:pt x="3186" y="9554"/>
                    <a:pt x="8857" y="10733"/>
                  </a:cubicBezTo>
                  <a:cubicBezTo>
                    <a:pt x="14527" y="11912"/>
                    <a:pt x="22219" y="12575"/>
                    <a:pt x="30239" y="12575"/>
                  </a:cubicBezTo>
                  <a:cubicBezTo>
                    <a:pt x="38258" y="12575"/>
                    <a:pt x="45949" y="11912"/>
                    <a:pt x="51620" y="10733"/>
                  </a:cubicBezTo>
                  <a:cubicBezTo>
                    <a:pt x="57291" y="9554"/>
                    <a:pt x="60477" y="7955"/>
                    <a:pt x="60477" y="6287"/>
                  </a:cubicBezTo>
                  <a:cubicBezTo>
                    <a:pt x="60477" y="4620"/>
                    <a:pt x="57291" y="3021"/>
                    <a:pt x="51620" y="1842"/>
                  </a:cubicBezTo>
                  <a:cubicBezTo>
                    <a:pt x="45949" y="663"/>
                    <a:pt x="38258" y="0"/>
                    <a:pt x="30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962;p48">
              <a:extLst>
                <a:ext uri="{FF2B5EF4-FFF2-40B4-BE49-F238E27FC236}">
                  <a16:creationId xmlns:a16="http://schemas.microsoft.com/office/drawing/2014/main" id="{550FBB30-3D49-3714-A332-6A8949269B0F}"/>
                </a:ext>
              </a:extLst>
            </p:cNvPr>
            <p:cNvSpPr/>
            <p:nvPr/>
          </p:nvSpPr>
          <p:spPr>
            <a:xfrm>
              <a:off x="3839425" y="1508400"/>
              <a:ext cx="622550" cy="510700"/>
            </a:xfrm>
            <a:custGeom>
              <a:avLst/>
              <a:gdLst/>
              <a:ahLst/>
              <a:cxnLst/>
              <a:rect l="l" t="t" r="r" b="b"/>
              <a:pathLst>
                <a:path w="24902" h="20428" extrusionOk="0">
                  <a:moveTo>
                    <a:pt x="19094" y="1"/>
                  </a:moveTo>
                  <a:cubicBezTo>
                    <a:pt x="17868" y="1"/>
                    <a:pt x="16718" y="381"/>
                    <a:pt x="16025" y="944"/>
                  </a:cubicBezTo>
                  <a:cubicBezTo>
                    <a:pt x="14053" y="2547"/>
                    <a:pt x="18614" y="2423"/>
                    <a:pt x="17258" y="3533"/>
                  </a:cubicBezTo>
                  <a:cubicBezTo>
                    <a:pt x="17054" y="3700"/>
                    <a:pt x="16813" y="3769"/>
                    <a:pt x="16538" y="3769"/>
                  </a:cubicBezTo>
                  <a:cubicBezTo>
                    <a:pt x="15210" y="3769"/>
                    <a:pt x="13081" y="2150"/>
                    <a:pt x="10389" y="2150"/>
                  </a:cubicBezTo>
                  <a:cubicBezTo>
                    <a:pt x="9941" y="2150"/>
                    <a:pt x="9477" y="2195"/>
                    <a:pt x="8999" y="2300"/>
                  </a:cubicBezTo>
                  <a:cubicBezTo>
                    <a:pt x="5054" y="3163"/>
                    <a:pt x="4438" y="8464"/>
                    <a:pt x="4438" y="8464"/>
                  </a:cubicBezTo>
                  <a:cubicBezTo>
                    <a:pt x="4438" y="8464"/>
                    <a:pt x="3945" y="8341"/>
                    <a:pt x="2835" y="8341"/>
                  </a:cubicBezTo>
                  <a:cubicBezTo>
                    <a:pt x="1726" y="8341"/>
                    <a:pt x="0" y="9080"/>
                    <a:pt x="0" y="12409"/>
                  </a:cubicBezTo>
                  <a:cubicBezTo>
                    <a:pt x="0" y="15737"/>
                    <a:pt x="123" y="18942"/>
                    <a:pt x="123" y="18942"/>
                  </a:cubicBezTo>
                  <a:cubicBezTo>
                    <a:pt x="123" y="18942"/>
                    <a:pt x="238" y="20428"/>
                    <a:pt x="2008" y="20428"/>
                  </a:cubicBezTo>
                  <a:cubicBezTo>
                    <a:pt x="2076" y="20428"/>
                    <a:pt x="2146" y="20426"/>
                    <a:pt x="2220" y="20421"/>
                  </a:cubicBezTo>
                  <a:cubicBezTo>
                    <a:pt x="4191" y="20298"/>
                    <a:pt x="4931" y="19435"/>
                    <a:pt x="4931" y="17833"/>
                  </a:cubicBezTo>
                  <a:cubicBezTo>
                    <a:pt x="4931" y="16230"/>
                    <a:pt x="6164" y="16846"/>
                    <a:pt x="7766" y="15613"/>
                  </a:cubicBezTo>
                  <a:cubicBezTo>
                    <a:pt x="9369" y="14380"/>
                    <a:pt x="8999" y="11422"/>
                    <a:pt x="11587" y="11299"/>
                  </a:cubicBezTo>
                  <a:cubicBezTo>
                    <a:pt x="11631" y="11297"/>
                    <a:pt x="11675" y="11296"/>
                    <a:pt x="11719" y="11296"/>
                  </a:cubicBezTo>
                  <a:cubicBezTo>
                    <a:pt x="14101" y="11296"/>
                    <a:pt x="16573" y="14304"/>
                    <a:pt x="18470" y="14304"/>
                  </a:cubicBezTo>
                  <a:cubicBezTo>
                    <a:pt x="18603" y="14304"/>
                    <a:pt x="18733" y="14289"/>
                    <a:pt x="18861" y="14257"/>
                  </a:cubicBezTo>
                  <a:cubicBezTo>
                    <a:pt x="20833" y="13765"/>
                    <a:pt x="24902" y="11052"/>
                    <a:pt x="24285" y="5135"/>
                  </a:cubicBezTo>
                  <a:cubicBezTo>
                    <a:pt x="23885" y="1297"/>
                    <a:pt x="21358" y="1"/>
                    <a:pt x="19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963;p48">
              <a:extLst>
                <a:ext uri="{FF2B5EF4-FFF2-40B4-BE49-F238E27FC236}">
                  <a16:creationId xmlns:a16="http://schemas.microsoft.com/office/drawing/2014/main" id="{B78899B2-91F2-DDD8-6B0A-48B9781854F8}"/>
                </a:ext>
              </a:extLst>
            </p:cNvPr>
            <p:cNvSpPr/>
            <p:nvPr/>
          </p:nvSpPr>
          <p:spPr>
            <a:xfrm>
              <a:off x="3831925" y="1500825"/>
              <a:ext cx="636925" cy="525775"/>
            </a:xfrm>
            <a:custGeom>
              <a:avLst/>
              <a:gdLst/>
              <a:ahLst/>
              <a:cxnLst/>
              <a:rect l="l" t="t" r="r" b="b"/>
              <a:pathLst>
                <a:path w="25477" h="21031" extrusionOk="0">
                  <a:moveTo>
                    <a:pt x="19394" y="603"/>
                  </a:moveTo>
                  <a:cubicBezTo>
                    <a:pt x="20049" y="603"/>
                    <a:pt x="20729" y="717"/>
                    <a:pt x="21365" y="981"/>
                  </a:cubicBezTo>
                  <a:cubicBezTo>
                    <a:pt x="22534" y="1465"/>
                    <a:pt x="23992" y="2637"/>
                    <a:pt x="24288" y="5469"/>
                  </a:cubicBezTo>
                  <a:cubicBezTo>
                    <a:pt x="24909" y="11437"/>
                    <a:pt x="20634" y="13883"/>
                    <a:pt x="19089" y="14270"/>
                  </a:cubicBezTo>
                  <a:cubicBezTo>
                    <a:pt x="18986" y="14296"/>
                    <a:pt x="18881" y="14307"/>
                    <a:pt x="18771" y="14307"/>
                  </a:cubicBezTo>
                  <a:cubicBezTo>
                    <a:pt x="17965" y="14307"/>
                    <a:pt x="16977" y="13661"/>
                    <a:pt x="15937" y="12981"/>
                  </a:cubicBezTo>
                  <a:cubicBezTo>
                    <a:pt x="14669" y="12152"/>
                    <a:pt x="13374" y="11300"/>
                    <a:pt x="12009" y="11300"/>
                  </a:cubicBezTo>
                  <a:cubicBezTo>
                    <a:pt x="11964" y="11300"/>
                    <a:pt x="11919" y="11301"/>
                    <a:pt x="11874" y="11303"/>
                  </a:cubicBezTo>
                  <a:cubicBezTo>
                    <a:pt x="10118" y="11387"/>
                    <a:pt x="9560" y="12678"/>
                    <a:pt x="9068" y="13818"/>
                  </a:cubicBezTo>
                  <a:cubicBezTo>
                    <a:pt x="8751" y="14550"/>
                    <a:pt x="8454" y="15241"/>
                    <a:pt x="7884" y="15679"/>
                  </a:cubicBezTo>
                  <a:cubicBezTo>
                    <a:pt x="7291" y="16136"/>
                    <a:pt x="6764" y="16318"/>
                    <a:pt x="6299" y="16479"/>
                  </a:cubicBezTo>
                  <a:cubicBezTo>
                    <a:pt x="5565" y="16732"/>
                    <a:pt x="4931" y="16951"/>
                    <a:pt x="4931" y="18136"/>
                  </a:cubicBezTo>
                  <a:cubicBezTo>
                    <a:pt x="4931" y="19654"/>
                    <a:pt x="4228" y="20318"/>
                    <a:pt x="2500" y="20425"/>
                  </a:cubicBezTo>
                  <a:cubicBezTo>
                    <a:pt x="2436" y="20429"/>
                    <a:pt x="2374" y="20431"/>
                    <a:pt x="2314" y="20431"/>
                  </a:cubicBezTo>
                  <a:cubicBezTo>
                    <a:pt x="893" y="20431"/>
                    <a:pt x="737" y="19376"/>
                    <a:pt x="722" y="19225"/>
                  </a:cubicBezTo>
                  <a:cubicBezTo>
                    <a:pt x="716" y="19046"/>
                    <a:pt x="600" y="15917"/>
                    <a:pt x="600" y="12712"/>
                  </a:cubicBezTo>
                  <a:cubicBezTo>
                    <a:pt x="600" y="9215"/>
                    <a:pt x="2542" y="8943"/>
                    <a:pt x="3136" y="8943"/>
                  </a:cubicBezTo>
                  <a:cubicBezTo>
                    <a:pt x="4182" y="8943"/>
                    <a:pt x="4662" y="9057"/>
                    <a:pt x="4667" y="9058"/>
                  </a:cubicBezTo>
                  <a:cubicBezTo>
                    <a:pt x="4690" y="9064"/>
                    <a:pt x="4715" y="9067"/>
                    <a:pt x="4739" y="9067"/>
                  </a:cubicBezTo>
                  <a:cubicBezTo>
                    <a:pt x="4799" y="9067"/>
                    <a:pt x="4859" y="9048"/>
                    <a:pt x="4909" y="9012"/>
                  </a:cubicBezTo>
                  <a:cubicBezTo>
                    <a:pt x="4980" y="8964"/>
                    <a:pt x="5026" y="8887"/>
                    <a:pt x="5036" y="8801"/>
                  </a:cubicBezTo>
                  <a:cubicBezTo>
                    <a:pt x="5042" y="8750"/>
                    <a:pt x="5670" y="3704"/>
                    <a:pt x="9363" y="2896"/>
                  </a:cubicBezTo>
                  <a:cubicBezTo>
                    <a:pt x="9819" y="2796"/>
                    <a:pt x="10262" y="2754"/>
                    <a:pt x="10690" y="2754"/>
                  </a:cubicBezTo>
                  <a:cubicBezTo>
                    <a:pt x="12214" y="2754"/>
                    <a:pt x="13559" y="3295"/>
                    <a:pt x="14689" y="3751"/>
                  </a:cubicBezTo>
                  <a:cubicBezTo>
                    <a:pt x="15520" y="4085"/>
                    <a:pt x="16239" y="4374"/>
                    <a:pt x="16845" y="4374"/>
                  </a:cubicBezTo>
                  <a:cubicBezTo>
                    <a:pt x="17180" y="4374"/>
                    <a:pt x="17481" y="4285"/>
                    <a:pt x="17748" y="4068"/>
                  </a:cubicBezTo>
                  <a:cubicBezTo>
                    <a:pt x="17850" y="3984"/>
                    <a:pt x="18161" y="3730"/>
                    <a:pt x="18108" y="3372"/>
                  </a:cubicBezTo>
                  <a:cubicBezTo>
                    <a:pt x="18047" y="2956"/>
                    <a:pt x="17551" y="2751"/>
                    <a:pt x="17026" y="2534"/>
                  </a:cubicBezTo>
                  <a:cubicBezTo>
                    <a:pt x="16698" y="2398"/>
                    <a:pt x="16152" y="2172"/>
                    <a:pt x="16124" y="1985"/>
                  </a:cubicBezTo>
                  <a:cubicBezTo>
                    <a:pt x="16111" y="1904"/>
                    <a:pt x="16208" y="1728"/>
                    <a:pt x="16515" y="1480"/>
                  </a:cubicBezTo>
                  <a:cubicBezTo>
                    <a:pt x="17155" y="958"/>
                    <a:pt x="18238" y="603"/>
                    <a:pt x="19394" y="603"/>
                  </a:cubicBezTo>
                  <a:close/>
                  <a:moveTo>
                    <a:pt x="19393" y="1"/>
                  </a:moveTo>
                  <a:cubicBezTo>
                    <a:pt x="18076" y="1"/>
                    <a:pt x="16863" y="425"/>
                    <a:pt x="16136" y="1015"/>
                  </a:cubicBezTo>
                  <a:cubicBezTo>
                    <a:pt x="15679" y="1387"/>
                    <a:pt x="15481" y="1732"/>
                    <a:pt x="15531" y="2071"/>
                  </a:cubicBezTo>
                  <a:cubicBezTo>
                    <a:pt x="15607" y="2595"/>
                    <a:pt x="16212" y="2845"/>
                    <a:pt x="16797" y="3087"/>
                  </a:cubicBezTo>
                  <a:cubicBezTo>
                    <a:pt x="17048" y="3191"/>
                    <a:pt x="17466" y="3364"/>
                    <a:pt x="17516" y="3442"/>
                  </a:cubicBezTo>
                  <a:cubicBezTo>
                    <a:pt x="17516" y="3442"/>
                    <a:pt x="17499" y="3497"/>
                    <a:pt x="17368" y="3604"/>
                  </a:cubicBezTo>
                  <a:cubicBezTo>
                    <a:pt x="17224" y="3722"/>
                    <a:pt x="17044" y="3771"/>
                    <a:pt x="16832" y="3771"/>
                  </a:cubicBezTo>
                  <a:cubicBezTo>
                    <a:pt x="16343" y="3771"/>
                    <a:pt x="15684" y="3506"/>
                    <a:pt x="14913" y="3196"/>
                  </a:cubicBezTo>
                  <a:cubicBezTo>
                    <a:pt x="13731" y="2719"/>
                    <a:pt x="12325" y="2153"/>
                    <a:pt x="10701" y="2153"/>
                  </a:cubicBezTo>
                  <a:cubicBezTo>
                    <a:pt x="10231" y="2153"/>
                    <a:pt x="9742" y="2200"/>
                    <a:pt x="9236" y="2311"/>
                  </a:cubicBezTo>
                  <a:cubicBezTo>
                    <a:pt x="5651" y="3095"/>
                    <a:pt x="4690" y="7233"/>
                    <a:pt x="4487" y="8421"/>
                  </a:cubicBezTo>
                  <a:cubicBezTo>
                    <a:pt x="4217" y="8385"/>
                    <a:pt x="3773" y="8344"/>
                    <a:pt x="3135" y="8344"/>
                  </a:cubicBezTo>
                  <a:cubicBezTo>
                    <a:pt x="1620" y="8344"/>
                    <a:pt x="0" y="9492"/>
                    <a:pt x="0" y="12712"/>
                  </a:cubicBezTo>
                  <a:cubicBezTo>
                    <a:pt x="0" y="16008"/>
                    <a:pt x="122" y="19224"/>
                    <a:pt x="124" y="19257"/>
                  </a:cubicBezTo>
                  <a:cubicBezTo>
                    <a:pt x="125" y="19260"/>
                    <a:pt x="125" y="19265"/>
                    <a:pt x="125" y="19268"/>
                  </a:cubicBezTo>
                  <a:cubicBezTo>
                    <a:pt x="126" y="19286"/>
                    <a:pt x="285" y="21031"/>
                    <a:pt x="2303" y="21031"/>
                  </a:cubicBezTo>
                  <a:cubicBezTo>
                    <a:pt x="2379" y="21031"/>
                    <a:pt x="2457" y="21028"/>
                    <a:pt x="2538" y="21024"/>
                  </a:cubicBezTo>
                  <a:cubicBezTo>
                    <a:pt x="4579" y="20896"/>
                    <a:pt x="5531" y="19979"/>
                    <a:pt x="5531" y="18136"/>
                  </a:cubicBezTo>
                  <a:cubicBezTo>
                    <a:pt x="5531" y="17378"/>
                    <a:pt x="5793" y="17287"/>
                    <a:pt x="6495" y="17045"/>
                  </a:cubicBezTo>
                  <a:cubicBezTo>
                    <a:pt x="6978" y="16878"/>
                    <a:pt x="7578" y="16670"/>
                    <a:pt x="8249" y="16154"/>
                  </a:cubicBezTo>
                  <a:cubicBezTo>
                    <a:pt x="8941" y="15621"/>
                    <a:pt x="9285" y="14825"/>
                    <a:pt x="9618" y="14055"/>
                  </a:cubicBezTo>
                  <a:cubicBezTo>
                    <a:pt x="10101" y="12934"/>
                    <a:pt x="10520" y="11967"/>
                    <a:pt x="11902" y="11902"/>
                  </a:cubicBezTo>
                  <a:cubicBezTo>
                    <a:pt x="11944" y="11899"/>
                    <a:pt x="11987" y="11898"/>
                    <a:pt x="12030" y="11898"/>
                  </a:cubicBezTo>
                  <a:cubicBezTo>
                    <a:pt x="13199" y="11898"/>
                    <a:pt x="14423" y="12705"/>
                    <a:pt x="15609" y="13482"/>
                  </a:cubicBezTo>
                  <a:cubicBezTo>
                    <a:pt x="16724" y="14212"/>
                    <a:pt x="17785" y="14907"/>
                    <a:pt x="18767" y="14907"/>
                  </a:cubicBezTo>
                  <a:cubicBezTo>
                    <a:pt x="18924" y="14907"/>
                    <a:pt x="19080" y="14889"/>
                    <a:pt x="19233" y="14851"/>
                  </a:cubicBezTo>
                  <a:cubicBezTo>
                    <a:pt x="21732" y="14226"/>
                    <a:pt x="25477" y="11110"/>
                    <a:pt x="24883" y="5407"/>
                  </a:cubicBezTo>
                  <a:cubicBezTo>
                    <a:pt x="24557" y="2282"/>
                    <a:pt x="22914" y="974"/>
                    <a:pt x="21594" y="428"/>
                  </a:cubicBezTo>
                  <a:cubicBezTo>
                    <a:pt x="20871" y="129"/>
                    <a:pt x="20117" y="1"/>
                    <a:pt x="19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964;p48">
              <a:extLst>
                <a:ext uri="{FF2B5EF4-FFF2-40B4-BE49-F238E27FC236}">
                  <a16:creationId xmlns:a16="http://schemas.microsoft.com/office/drawing/2014/main" id="{D54F5D38-D64D-F145-8FBB-44FBC6F725BD}"/>
                </a:ext>
              </a:extLst>
            </p:cNvPr>
            <p:cNvSpPr/>
            <p:nvPr/>
          </p:nvSpPr>
          <p:spPr>
            <a:xfrm>
              <a:off x="4290750" y="1581100"/>
              <a:ext cx="164725" cy="176100"/>
            </a:xfrm>
            <a:custGeom>
              <a:avLst/>
              <a:gdLst/>
              <a:ahLst/>
              <a:cxnLst/>
              <a:rect l="l" t="t" r="r" b="b"/>
              <a:pathLst>
                <a:path w="6589" h="7044" extrusionOk="0">
                  <a:moveTo>
                    <a:pt x="5198" y="1"/>
                  </a:moveTo>
                  <a:cubicBezTo>
                    <a:pt x="5070" y="1"/>
                    <a:pt x="4947" y="75"/>
                    <a:pt x="4906" y="198"/>
                  </a:cubicBezTo>
                  <a:cubicBezTo>
                    <a:pt x="4854" y="355"/>
                    <a:pt x="4921" y="516"/>
                    <a:pt x="5078" y="568"/>
                  </a:cubicBezTo>
                  <a:cubicBezTo>
                    <a:pt x="5276" y="717"/>
                    <a:pt x="5874" y="1924"/>
                    <a:pt x="5832" y="3215"/>
                  </a:cubicBezTo>
                  <a:cubicBezTo>
                    <a:pt x="5798" y="4232"/>
                    <a:pt x="5384" y="5004"/>
                    <a:pt x="4602" y="5511"/>
                  </a:cubicBezTo>
                  <a:cubicBezTo>
                    <a:pt x="3453" y="6254"/>
                    <a:pt x="2448" y="6446"/>
                    <a:pt x="1715" y="6446"/>
                  </a:cubicBezTo>
                  <a:cubicBezTo>
                    <a:pt x="963" y="6446"/>
                    <a:pt x="498" y="6243"/>
                    <a:pt x="462" y="6227"/>
                  </a:cubicBezTo>
                  <a:cubicBezTo>
                    <a:pt x="422" y="6210"/>
                    <a:pt x="382" y="6202"/>
                    <a:pt x="341" y="6202"/>
                  </a:cubicBezTo>
                  <a:cubicBezTo>
                    <a:pt x="228" y="6202"/>
                    <a:pt x="119" y="6267"/>
                    <a:pt x="69" y="6376"/>
                  </a:cubicBezTo>
                  <a:cubicBezTo>
                    <a:pt x="0" y="6525"/>
                    <a:pt x="64" y="6701"/>
                    <a:pt x="212" y="6772"/>
                  </a:cubicBezTo>
                  <a:cubicBezTo>
                    <a:pt x="255" y="6792"/>
                    <a:pt x="819" y="7044"/>
                    <a:pt x="1717" y="7044"/>
                  </a:cubicBezTo>
                  <a:cubicBezTo>
                    <a:pt x="2550" y="7044"/>
                    <a:pt x="3669" y="6827"/>
                    <a:pt x="4927" y="6013"/>
                  </a:cubicBezTo>
                  <a:cubicBezTo>
                    <a:pt x="6069" y="5274"/>
                    <a:pt x="6588" y="4010"/>
                    <a:pt x="6390" y="2451"/>
                  </a:cubicBezTo>
                  <a:cubicBezTo>
                    <a:pt x="6249" y="1340"/>
                    <a:pt x="5721" y="157"/>
                    <a:pt x="5302" y="17"/>
                  </a:cubicBezTo>
                  <a:cubicBezTo>
                    <a:pt x="5268" y="6"/>
                    <a:pt x="5233" y="1"/>
                    <a:pt x="5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965;p48">
              <a:extLst>
                <a:ext uri="{FF2B5EF4-FFF2-40B4-BE49-F238E27FC236}">
                  <a16:creationId xmlns:a16="http://schemas.microsoft.com/office/drawing/2014/main" id="{FE910F74-FD09-B77D-7DCD-BCB01F632A50}"/>
                </a:ext>
              </a:extLst>
            </p:cNvPr>
            <p:cNvSpPr/>
            <p:nvPr/>
          </p:nvSpPr>
          <p:spPr>
            <a:xfrm>
              <a:off x="4010625" y="1621625"/>
              <a:ext cx="248550" cy="111025"/>
            </a:xfrm>
            <a:custGeom>
              <a:avLst/>
              <a:gdLst/>
              <a:ahLst/>
              <a:cxnLst/>
              <a:rect l="l" t="t" r="r" b="b"/>
              <a:pathLst>
                <a:path w="9942" h="4441" extrusionOk="0">
                  <a:moveTo>
                    <a:pt x="4170" y="0"/>
                  </a:moveTo>
                  <a:cubicBezTo>
                    <a:pt x="4159" y="0"/>
                    <a:pt x="4148" y="0"/>
                    <a:pt x="4136" y="1"/>
                  </a:cubicBezTo>
                  <a:cubicBezTo>
                    <a:pt x="977" y="1"/>
                    <a:pt x="42" y="3886"/>
                    <a:pt x="33" y="3926"/>
                  </a:cubicBezTo>
                  <a:cubicBezTo>
                    <a:pt x="0" y="4085"/>
                    <a:pt x="100" y="4243"/>
                    <a:pt x="260" y="4279"/>
                  </a:cubicBezTo>
                  <a:cubicBezTo>
                    <a:pt x="282" y="4284"/>
                    <a:pt x="305" y="4287"/>
                    <a:pt x="328" y="4287"/>
                  </a:cubicBezTo>
                  <a:cubicBezTo>
                    <a:pt x="461" y="4287"/>
                    <a:pt x="583" y="4196"/>
                    <a:pt x="617" y="4061"/>
                  </a:cubicBezTo>
                  <a:cubicBezTo>
                    <a:pt x="625" y="4025"/>
                    <a:pt x="1455" y="598"/>
                    <a:pt x="4134" y="598"/>
                  </a:cubicBezTo>
                  <a:cubicBezTo>
                    <a:pt x="4187" y="598"/>
                    <a:pt x="4241" y="600"/>
                    <a:pt x="4296" y="602"/>
                  </a:cubicBezTo>
                  <a:cubicBezTo>
                    <a:pt x="5852" y="677"/>
                    <a:pt x="6416" y="1460"/>
                    <a:pt x="7067" y="2366"/>
                  </a:cubicBezTo>
                  <a:cubicBezTo>
                    <a:pt x="7616" y="3130"/>
                    <a:pt x="8238" y="3995"/>
                    <a:pt x="9528" y="4425"/>
                  </a:cubicBezTo>
                  <a:cubicBezTo>
                    <a:pt x="9558" y="4435"/>
                    <a:pt x="9591" y="4441"/>
                    <a:pt x="9623" y="4441"/>
                  </a:cubicBezTo>
                  <a:cubicBezTo>
                    <a:pt x="9770" y="4441"/>
                    <a:pt x="9894" y="4333"/>
                    <a:pt x="9918" y="4188"/>
                  </a:cubicBezTo>
                  <a:cubicBezTo>
                    <a:pt x="9942" y="4044"/>
                    <a:pt x="9857" y="3903"/>
                    <a:pt x="9718" y="3857"/>
                  </a:cubicBezTo>
                  <a:cubicBezTo>
                    <a:pt x="8611" y="3487"/>
                    <a:pt x="8098" y="2773"/>
                    <a:pt x="7554" y="2016"/>
                  </a:cubicBezTo>
                  <a:cubicBezTo>
                    <a:pt x="6874" y="1071"/>
                    <a:pt x="6170" y="92"/>
                    <a:pt x="4324" y="4"/>
                  </a:cubicBezTo>
                  <a:cubicBezTo>
                    <a:pt x="4272" y="2"/>
                    <a:pt x="4221" y="0"/>
                    <a:pt x="4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966;p48">
              <a:extLst>
                <a:ext uri="{FF2B5EF4-FFF2-40B4-BE49-F238E27FC236}">
                  <a16:creationId xmlns:a16="http://schemas.microsoft.com/office/drawing/2014/main" id="{DF33976B-E483-016F-8CBE-905E7A024378}"/>
                </a:ext>
              </a:extLst>
            </p:cNvPr>
            <p:cNvSpPr/>
            <p:nvPr/>
          </p:nvSpPr>
          <p:spPr>
            <a:xfrm>
              <a:off x="3839900" y="1738050"/>
              <a:ext cx="146450" cy="204900"/>
            </a:xfrm>
            <a:custGeom>
              <a:avLst/>
              <a:gdLst/>
              <a:ahLst/>
              <a:cxnLst/>
              <a:rect l="l" t="t" r="r" b="b"/>
              <a:pathLst>
                <a:path w="5858" h="8196" extrusionOk="0">
                  <a:moveTo>
                    <a:pt x="2670" y="0"/>
                  </a:moveTo>
                  <a:cubicBezTo>
                    <a:pt x="2467" y="0"/>
                    <a:pt x="2262" y="25"/>
                    <a:pt x="2057" y="81"/>
                  </a:cubicBezTo>
                  <a:cubicBezTo>
                    <a:pt x="334" y="549"/>
                    <a:pt x="812" y="3034"/>
                    <a:pt x="1043" y="4226"/>
                  </a:cubicBezTo>
                  <a:cubicBezTo>
                    <a:pt x="1067" y="4351"/>
                    <a:pt x="1087" y="4461"/>
                    <a:pt x="1103" y="4551"/>
                  </a:cubicBezTo>
                  <a:cubicBezTo>
                    <a:pt x="1199" y="5129"/>
                    <a:pt x="535" y="6831"/>
                    <a:pt x="94" y="7769"/>
                  </a:cubicBezTo>
                  <a:cubicBezTo>
                    <a:pt x="0" y="7967"/>
                    <a:pt x="145" y="8195"/>
                    <a:pt x="366" y="8195"/>
                  </a:cubicBezTo>
                  <a:cubicBezTo>
                    <a:pt x="481" y="8195"/>
                    <a:pt x="586" y="8129"/>
                    <a:pt x="636" y="8023"/>
                  </a:cubicBezTo>
                  <a:cubicBezTo>
                    <a:pt x="760" y="7759"/>
                    <a:pt x="1851" y="5404"/>
                    <a:pt x="1694" y="4452"/>
                  </a:cubicBezTo>
                  <a:cubicBezTo>
                    <a:pt x="1678" y="4359"/>
                    <a:pt x="1655" y="4244"/>
                    <a:pt x="1630" y="4113"/>
                  </a:cubicBezTo>
                  <a:cubicBezTo>
                    <a:pt x="1435" y="3097"/>
                    <a:pt x="1027" y="983"/>
                    <a:pt x="2215" y="658"/>
                  </a:cubicBezTo>
                  <a:cubicBezTo>
                    <a:pt x="2366" y="617"/>
                    <a:pt x="2518" y="599"/>
                    <a:pt x="2671" y="599"/>
                  </a:cubicBezTo>
                  <a:cubicBezTo>
                    <a:pt x="3979" y="599"/>
                    <a:pt x="5299" y="1937"/>
                    <a:pt x="5314" y="1952"/>
                  </a:cubicBezTo>
                  <a:cubicBezTo>
                    <a:pt x="5372" y="2012"/>
                    <a:pt x="5450" y="2042"/>
                    <a:pt x="5527" y="2042"/>
                  </a:cubicBezTo>
                  <a:cubicBezTo>
                    <a:pt x="5603" y="2042"/>
                    <a:pt x="5678" y="2014"/>
                    <a:pt x="5737" y="1957"/>
                  </a:cubicBezTo>
                  <a:cubicBezTo>
                    <a:pt x="5854" y="1842"/>
                    <a:pt x="5858" y="1654"/>
                    <a:pt x="5743" y="1535"/>
                  </a:cubicBezTo>
                  <a:cubicBezTo>
                    <a:pt x="5674" y="1464"/>
                    <a:pt x="4233" y="0"/>
                    <a:pt x="2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967;p48">
              <a:extLst>
                <a:ext uri="{FF2B5EF4-FFF2-40B4-BE49-F238E27FC236}">
                  <a16:creationId xmlns:a16="http://schemas.microsoft.com/office/drawing/2014/main" id="{FF0E2872-FFA4-B815-4389-C9CD699A982E}"/>
                </a:ext>
              </a:extLst>
            </p:cNvPr>
            <p:cNvSpPr/>
            <p:nvPr/>
          </p:nvSpPr>
          <p:spPr>
            <a:xfrm>
              <a:off x="2937450" y="2023325"/>
              <a:ext cx="289800" cy="408650"/>
            </a:xfrm>
            <a:custGeom>
              <a:avLst/>
              <a:gdLst/>
              <a:ahLst/>
              <a:cxnLst/>
              <a:rect l="l" t="t" r="r" b="b"/>
              <a:pathLst>
                <a:path w="11592" h="16346" extrusionOk="0">
                  <a:moveTo>
                    <a:pt x="7431" y="0"/>
                  </a:moveTo>
                  <a:lnTo>
                    <a:pt x="1" y="446"/>
                  </a:lnTo>
                  <a:lnTo>
                    <a:pt x="4459" y="16345"/>
                  </a:lnTo>
                  <a:lnTo>
                    <a:pt x="11591" y="16048"/>
                  </a:lnTo>
                  <a:lnTo>
                    <a:pt x="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968;p48">
              <a:extLst>
                <a:ext uri="{FF2B5EF4-FFF2-40B4-BE49-F238E27FC236}">
                  <a16:creationId xmlns:a16="http://schemas.microsoft.com/office/drawing/2014/main" id="{BA26B9A5-D203-3EFF-C356-73CA0B00C360}"/>
                </a:ext>
              </a:extLst>
            </p:cNvPr>
            <p:cNvSpPr/>
            <p:nvPr/>
          </p:nvSpPr>
          <p:spPr>
            <a:xfrm>
              <a:off x="2928975" y="2015850"/>
              <a:ext cx="306700" cy="423625"/>
            </a:xfrm>
            <a:custGeom>
              <a:avLst/>
              <a:gdLst/>
              <a:ahLst/>
              <a:cxnLst/>
              <a:rect l="l" t="t" r="r" b="b"/>
              <a:pathLst>
                <a:path w="12268" h="16945" extrusionOk="0">
                  <a:moveTo>
                    <a:pt x="7541" y="613"/>
                  </a:moveTo>
                  <a:lnTo>
                    <a:pt x="11547" y="16064"/>
                  </a:lnTo>
                  <a:lnTo>
                    <a:pt x="5022" y="16336"/>
                  </a:lnTo>
                  <a:lnTo>
                    <a:pt x="728" y="1022"/>
                  </a:lnTo>
                  <a:lnTo>
                    <a:pt x="7541" y="613"/>
                  </a:lnTo>
                  <a:close/>
                  <a:moveTo>
                    <a:pt x="7767" y="0"/>
                  </a:moveTo>
                  <a:cubicBezTo>
                    <a:pt x="7762" y="0"/>
                    <a:pt x="7757" y="0"/>
                    <a:pt x="7752" y="1"/>
                  </a:cubicBezTo>
                  <a:lnTo>
                    <a:pt x="322" y="447"/>
                  </a:lnTo>
                  <a:cubicBezTo>
                    <a:pt x="132" y="458"/>
                    <a:pt x="1" y="642"/>
                    <a:pt x="52" y="825"/>
                  </a:cubicBezTo>
                  <a:lnTo>
                    <a:pt x="4510" y="16725"/>
                  </a:lnTo>
                  <a:cubicBezTo>
                    <a:pt x="4546" y="16855"/>
                    <a:pt x="4663" y="16944"/>
                    <a:pt x="4798" y="16944"/>
                  </a:cubicBezTo>
                  <a:cubicBezTo>
                    <a:pt x="4802" y="16944"/>
                    <a:pt x="4806" y="16944"/>
                    <a:pt x="4811" y="16943"/>
                  </a:cubicBezTo>
                  <a:lnTo>
                    <a:pt x="11943" y="16647"/>
                  </a:lnTo>
                  <a:cubicBezTo>
                    <a:pt x="12133" y="16639"/>
                    <a:pt x="12268" y="16457"/>
                    <a:pt x="12220" y="16272"/>
                  </a:cubicBezTo>
                  <a:lnTo>
                    <a:pt x="8059" y="224"/>
                  </a:lnTo>
                  <a:cubicBezTo>
                    <a:pt x="8025" y="91"/>
                    <a:pt x="7894" y="0"/>
                    <a:pt x="7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969;p48">
              <a:extLst>
                <a:ext uri="{FF2B5EF4-FFF2-40B4-BE49-F238E27FC236}">
                  <a16:creationId xmlns:a16="http://schemas.microsoft.com/office/drawing/2014/main" id="{0E13DF86-8140-63FA-7A46-FC00F8E89745}"/>
                </a:ext>
              </a:extLst>
            </p:cNvPr>
            <p:cNvSpPr/>
            <p:nvPr/>
          </p:nvSpPr>
          <p:spPr>
            <a:xfrm>
              <a:off x="2915175" y="2155225"/>
              <a:ext cx="375225" cy="883250"/>
            </a:xfrm>
            <a:custGeom>
              <a:avLst/>
              <a:gdLst/>
              <a:ahLst/>
              <a:cxnLst/>
              <a:rect l="l" t="t" r="r" b="b"/>
              <a:pathLst>
                <a:path w="15009" h="35330" extrusionOk="0">
                  <a:moveTo>
                    <a:pt x="5638" y="1"/>
                  </a:moveTo>
                  <a:cubicBezTo>
                    <a:pt x="4093" y="1"/>
                    <a:pt x="1780" y="184"/>
                    <a:pt x="1041" y="817"/>
                  </a:cubicBezTo>
                  <a:cubicBezTo>
                    <a:pt x="1" y="1709"/>
                    <a:pt x="1785" y="5275"/>
                    <a:pt x="2081" y="6017"/>
                  </a:cubicBezTo>
                  <a:cubicBezTo>
                    <a:pt x="2378" y="6761"/>
                    <a:pt x="3865" y="14339"/>
                    <a:pt x="4459" y="16419"/>
                  </a:cubicBezTo>
                  <a:cubicBezTo>
                    <a:pt x="5053" y="18499"/>
                    <a:pt x="6539" y="33805"/>
                    <a:pt x="7430" y="35142"/>
                  </a:cubicBezTo>
                  <a:cubicBezTo>
                    <a:pt x="7517" y="35271"/>
                    <a:pt x="7657" y="35330"/>
                    <a:pt x="7841" y="35330"/>
                  </a:cubicBezTo>
                  <a:cubicBezTo>
                    <a:pt x="9553" y="35330"/>
                    <a:pt x="15008" y="30238"/>
                    <a:pt x="15008" y="30238"/>
                  </a:cubicBezTo>
                  <a:lnTo>
                    <a:pt x="12631" y="24889"/>
                  </a:lnTo>
                  <a:lnTo>
                    <a:pt x="10699" y="25929"/>
                  </a:lnTo>
                  <a:cubicBezTo>
                    <a:pt x="10699" y="25929"/>
                    <a:pt x="8322" y="18499"/>
                    <a:pt x="7281" y="15676"/>
                  </a:cubicBezTo>
                  <a:cubicBezTo>
                    <a:pt x="6242" y="12852"/>
                    <a:pt x="5944" y="11665"/>
                    <a:pt x="5944" y="11665"/>
                  </a:cubicBezTo>
                  <a:lnTo>
                    <a:pt x="5993" y="11636"/>
                  </a:lnTo>
                  <a:cubicBezTo>
                    <a:pt x="7025" y="11033"/>
                    <a:pt x="7548" y="9832"/>
                    <a:pt x="7287" y="8666"/>
                  </a:cubicBezTo>
                  <a:lnTo>
                    <a:pt x="6947" y="7153"/>
                  </a:lnTo>
                  <a:lnTo>
                    <a:pt x="6947" y="7153"/>
                  </a:lnTo>
                  <a:cubicBezTo>
                    <a:pt x="6947" y="7153"/>
                    <a:pt x="7227" y="7780"/>
                    <a:pt x="7802" y="7780"/>
                  </a:cubicBezTo>
                  <a:cubicBezTo>
                    <a:pt x="7977" y="7780"/>
                    <a:pt x="8179" y="7722"/>
                    <a:pt x="8409" y="7571"/>
                  </a:cubicBezTo>
                  <a:cubicBezTo>
                    <a:pt x="8906" y="7244"/>
                    <a:pt x="8377" y="3956"/>
                    <a:pt x="7782" y="2767"/>
                  </a:cubicBezTo>
                  <a:cubicBezTo>
                    <a:pt x="7556" y="2314"/>
                    <a:pt x="7127" y="2161"/>
                    <a:pt x="6650" y="2161"/>
                  </a:cubicBezTo>
                  <a:cubicBezTo>
                    <a:pt x="5876" y="2161"/>
                    <a:pt x="4975" y="2565"/>
                    <a:pt x="4607" y="2749"/>
                  </a:cubicBezTo>
                  <a:cubicBezTo>
                    <a:pt x="4013" y="3046"/>
                    <a:pt x="3418" y="3641"/>
                    <a:pt x="3418" y="3641"/>
                  </a:cubicBezTo>
                  <a:lnTo>
                    <a:pt x="2972" y="1857"/>
                  </a:lnTo>
                  <a:cubicBezTo>
                    <a:pt x="2972" y="1857"/>
                    <a:pt x="5202" y="1709"/>
                    <a:pt x="5648" y="1709"/>
                  </a:cubicBezTo>
                  <a:cubicBezTo>
                    <a:pt x="6093" y="1709"/>
                    <a:pt x="7728" y="222"/>
                    <a:pt x="6985" y="74"/>
                  </a:cubicBezTo>
                  <a:cubicBezTo>
                    <a:pt x="6769" y="31"/>
                    <a:pt x="6268"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970;p48">
              <a:extLst>
                <a:ext uri="{FF2B5EF4-FFF2-40B4-BE49-F238E27FC236}">
                  <a16:creationId xmlns:a16="http://schemas.microsoft.com/office/drawing/2014/main" id="{F1139F9A-6AF5-C596-41ED-06CA7C689802}"/>
                </a:ext>
              </a:extLst>
            </p:cNvPr>
            <p:cNvSpPr/>
            <p:nvPr/>
          </p:nvSpPr>
          <p:spPr>
            <a:xfrm>
              <a:off x="2912575" y="2147775"/>
              <a:ext cx="385950" cy="898175"/>
            </a:xfrm>
            <a:custGeom>
              <a:avLst/>
              <a:gdLst/>
              <a:ahLst/>
              <a:cxnLst/>
              <a:rect l="l" t="t" r="r" b="b"/>
              <a:pathLst>
                <a:path w="15438" h="35927" extrusionOk="0">
                  <a:moveTo>
                    <a:pt x="5815" y="2301"/>
                  </a:moveTo>
                  <a:lnTo>
                    <a:pt x="5815" y="2301"/>
                  </a:lnTo>
                  <a:cubicBezTo>
                    <a:pt x="5291" y="2441"/>
                    <a:pt x="4825" y="2655"/>
                    <a:pt x="4577" y="2778"/>
                  </a:cubicBezTo>
                  <a:cubicBezTo>
                    <a:pt x="4250" y="2942"/>
                    <a:pt x="3929" y="3184"/>
                    <a:pt x="3692" y="3382"/>
                  </a:cubicBezTo>
                  <a:lnTo>
                    <a:pt x="3454" y="2430"/>
                  </a:lnTo>
                  <a:cubicBezTo>
                    <a:pt x="4100" y="2388"/>
                    <a:pt x="5427" y="2305"/>
                    <a:pt x="5752" y="2305"/>
                  </a:cubicBezTo>
                  <a:cubicBezTo>
                    <a:pt x="5773" y="2305"/>
                    <a:pt x="5793" y="2304"/>
                    <a:pt x="5815" y="2301"/>
                  </a:cubicBezTo>
                  <a:close/>
                  <a:moveTo>
                    <a:pt x="5740" y="596"/>
                  </a:moveTo>
                  <a:cubicBezTo>
                    <a:pt x="6267" y="596"/>
                    <a:pt x="6704" y="617"/>
                    <a:pt x="6953" y="653"/>
                  </a:cubicBezTo>
                  <a:cubicBezTo>
                    <a:pt x="6792" y="990"/>
                    <a:pt x="5993" y="1674"/>
                    <a:pt x="5752" y="1706"/>
                  </a:cubicBezTo>
                  <a:cubicBezTo>
                    <a:pt x="5301" y="1706"/>
                    <a:pt x="3149" y="1849"/>
                    <a:pt x="3058" y="1855"/>
                  </a:cubicBezTo>
                  <a:cubicBezTo>
                    <a:pt x="2872" y="1867"/>
                    <a:pt x="2741" y="2045"/>
                    <a:pt x="2788" y="2227"/>
                  </a:cubicBezTo>
                  <a:lnTo>
                    <a:pt x="3234" y="4010"/>
                  </a:lnTo>
                  <a:cubicBezTo>
                    <a:pt x="3269" y="4153"/>
                    <a:pt x="3395" y="4237"/>
                    <a:pt x="3524" y="4237"/>
                  </a:cubicBezTo>
                  <a:cubicBezTo>
                    <a:pt x="3599" y="4237"/>
                    <a:pt x="3675" y="4209"/>
                    <a:pt x="3735" y="4149"/>
                  </a:cubicBezTo>
                  <a:cubicBezTo>
                    <a:pt x="3740" y="4144"/>
                    <a:pt x="4301" y="3586"/>
                    <a:pt x="4847" y="3313"/>
                  </a:cubicBezTo>
                  <a:cubicBezTo>
                    <a:pt x="5096" y="3188"/>
                    <a:pt x="6015" y="2757"/>
                    <a:pt x="6749" y="2757"/>
                  </a:cubicBezTo>
                  <a:cubicBezTo>
                    <a:pt x="7126" y="2757"/>
                    <a:pt x="7455" y="2871"/>
                    <a:pt x="7619" y="3199"/>
                  </a:cubicBezTo>
                  <a:cubicBezTo>
                    <a:pt x="8202" y="4364"/>
                    <a:pt x="8608" y="7259"/>
                    <a:pt x="8349" y="7617"/>
                  </a:cubicBezTo>
                  <a:cubicBezTo>
                    <a:pt x="8188" y="7724"/>
                    <a:pt x="8040" y="7778"/>
                    <a:pt x="7906" y="7778"/>
                  </a:cubicBezTo>
                  <a:cubicBezTo>
                    <a:pt x="7862" y="7778"/>
                    <a:pt x="7820" y="7772"/>
                    <a:pt x="7779" y="7760"/>
                  </a:cubicBezTo>
                  <a:cubicBezTo>
                    <a:pt x="7489" y="7677"/>
                    <a:pt x="7326" y="7330"/>
                    <a:pt x="7325" y="7328"/>
                  </a:cubicBezTo>
                  <a:cubicBezTo>
                    <a:pt x="7276" y="7217"/>
                    <a:pt x="7167" y="7150"/>
                    <a:pt x="7052" y="7150"/>
                  </a:cubicBezTo>
                  <a:cubicBezTo>
                    <a:pt x="7021" y="7150"/>
                    <a:pt x="6989" y="7155"/>
                    <a:pt x="6958" y="7165"/>
                  </a:cubicBezTo>
                  <a:cubicBezTo>
                    <a:pt x="6810" y="7214"/>
                    <a:pt x="6726" y="7365"/>
                    <a:pt x="6760" y="7516"/>
                  </a:cubicBezTo>
                  <a:lnTo>
                    <a:pt x="7099" y="9029"/>
                  </a:lnTo>
                  <a:cubicBezTo>
                    <a:pt x="7333" y="10072"/>
                    <a:pt x="6870" y="11136"/>
                    <a:pt x="5898" y="11703"/>
                  </a:cubicBezTo>
                  <a:cubicBezTo>
                    <a:pt x="5782" y="11770"/>
                    <a:pt x="5726" y="11905"/>
                    <a:pt x="5757" y="12035"/>
                  </a:cubicBezTo>
                  <a:cubicBezTo>
                    <a:pt x="5770" y="12084"/>
                    <a:pt x="6071" y="13271"/>
                    <a:pt x="7105" y="16078"/>
                  </a:cubicBezTo>
                  <a:cubicBezTo>
                    <a:pt x="8131" y="18863"/>
                    <a:pt x="10494" y="26244"/>
                    <a:pt x="10517" y="26318"/>
                  </a:cubicBezTo>
                  <a:cubicBezTo>
                    <a:pt x="10545" y="26403"/>
                    <a:pt x="10608" y="26472"/>
                    <a:pt x="10691" y="26504"/>
                  </a:cubicBezTo>
                  <a:cubicBezTo>
                    <a:pt x="10727" y="26519"/>
                    <a:pt x="10765" y="26526"/>
                    <a:pt x="10803" y="26526"/>
                  </a:cubicBezTo>
                  <a:cubicBezTo>
                    <a:pt x="10852" y="26526"/>
                    <a:pt x="10900" y="26514"/>
                    <a:pt x="10945" y="26491"/>
                  </a:cubicBezTo>
                  <a:lnTo>
                    <a:pt x="12592" y="25604"/>
                  </a:lnTo>
                  <a:lnTo>
                    <a:pt x="14752" y="30463"/>
                  </a:lnTo>
                  <a:cubicBezTo>
                    <a:pt x="12633" y="32420"/>
                    <a:pt x="9111" y="35330"/>
                    <a:pt x="7970" y="35330"/>
                  </a:cubicBezTo>
                  <a:cubicBezTo>
                    <a:pt x="7943" y="35330"/>
                    <a:pt x="7917" y="35328"/>
                    <a:pt x="7892" y="35325"/>
                  </a:cubicBezTo>
                  <a:cubicBezTo>
                    <a:pt x="7812" y="35315"/>
                    <a:pt x="7792" y="35287"/>
                    <a:pt x="7783" y="35274"/>
                  </a:cubicBezTo>
                  <a:cubicBezTo>
                    <a:pt x="7289" y="34533"/>
                    <a:pt x="6494" y="28356"/>
                    <a:pt x="5913" y="23846"/>
                  </a:cubicBezTo>
                  <a:cubicBezTo>
                    <a:pt x="5474" y="20438"/>
                    <a:pt x="5096" y="17493"/>
                    <a:pt x="4850" y="16634"/>
                  </a:cubicBezTo>
                  <a:cubicBezTo>
                    <a:pt x="4550" y="15586"/>
                    <a:pt x="4007" y="13061"/>
                    <a:pt x="3529" y="10834"/>
                  </a:cubicBezTo>
                  <a:cubicBezTo>
                    <a:pt x="2962" y="8194"/>
                    <a:pt x="2607" y="6567"/>
                    <a:pt x="2463" y="6205"/>
                  </a:cubicBezTo>
                  <a:cubicBezTo>
                    <a:pt x="2424" y="6107"/>
                    <a:pt x="2360" y="5964"/>
                    <a:pt x="2282" y="5785"/>
                  </a:cubicBezTo>
                  <a:cubicBezTo>
                    <a:pt x="1866" y="4843"/>
                    <a:pt x="600" y="1975"/>
                    <a:pt x="1339" y="1341"/>
                  </a:cubicBezTo>
                  <a:cubicBezTo>
                    <a:pt x="2000" y="776"/>
                    <a:pt x="4236" y="596"/>
                    <a:pt x="5740" y="596"/>
                  </a:cubicBezTo>
                  <a:close/>
                  <a:moveTo>
                    <a:pt x="5719" y="1"/>
                  </a:moveTo>
                  <a:cubicBezTo>
                    <a:pt x="4129" y="1"/>
                    <a:pt x="1764" y="189"/>
                    <a:pt x="950" y="887"/>
                  </a:cubicBezTo>
                  <a:cubicBezTo>
                    <a:pt x="0" y="1700"/>
                    <a:pt x="814" y="3941"/>
                    <a:pt x="1734" y="6026"/>
                  </a:cubicBezTo>
                  <a:cubicBezTo>
                    <a:pt x="1809" y="6197"/>
                    <a:pt x="1869" y="6334"/>
                    <a:pt x="1907" y="6426"/>
                  </a:cubicBezTo>
                  <a:cubicBezTo>
                    <a:pt x="2043" y="6768"/>
                    <a:pt x="2500" y="8898"/>
                    <a:pt x="2944" y="10959"/>
                  </a:cubicBezTo>
                  <a:cubicBezTo>
                    <a:pt x="3447" y="13305"/>
                    <a:pt x="3969" y="15731"/>
                    <a:pt x="4274" y="16798"/>
                  </a:cubicBezTo>
                  <a:cubicBezTo>
                    <a:pt x="4507" y="17615"/>
                    <a:pt x="4902" y="20679"/>
                    <a:pt x="5319" y="23922"/>
                  </a:cubicBezTo>
                  <a:cubicBezTo>
                    <a:pt x="6135" y="30260"/>
                    <a:pt x="6755" y="34810"/>
                    <a:pt x="7284" y="35605"/>
                  </a:cubicBezTo>
                  <a:cubicBezTo>
                    <a:pt x="7368" y="35731"/>
                    <a:pt x="7529" y="35886"/>
                    <a:pt x="7822" y="35921"/>
                  </a:cubicBezTo>
                  <a:cubicBezTo>
                    <a:pt x="7858" y="35924"/>
                    <a:pt x="7893" y="35925"/>
                    <a:pt x="7928" y="35926"/>
                  </a:cubicBezTo>
                  <a:cubicBezTo>
                    <a:pt x="9723" y="35926"/>
                    <a:pt x="14739" y="31293"/>
                    <a:pt x="15316" y="30754"/>
                  </a:cubicBezTo>
                  <a:cubicBezTo>
                    <a:pt x="15410" y="30667"/>
                    <a:pt x="15437" y="30530"/>
                    <a:pt x="15386" y="30414"/>
                  </a:cubicBezTo>
                  <a:lnTo>
                    <a:pt x="13007" y="25063"/>
                  </a:lnTo>
                  <a:cubicBezTo>
                    <a:pt x="12957" y="24952"/>
                    <a:pt x="12847" y="24886"/>
                    <a:pt x="12733" y="24886"/>
                  </a:cubicBezTo>
                  <a:cubicBezTo>
                    <a:pt x="12686" y="24886"/>
                    <a:pt x="12637" y="24897"/>
                    <a:pt x="12592" y="24922"/>
                  </a:cubicBezTo>
                  <a:lnTo>
                    <a:pt x="10978" y="25792"/>
                  </a:lnTo>
                  <a:cubicBezTo>
                    <a:pt x="10497" y="24296"/>
                    <a:pt x="8568" y="18319"/>
                    <a:pt x="7666" y="15870"/>
                  </a:cubicBezTo>
                  <a:cubicBezTo>
                    <a:pt x="6886" y="13752"/>
                    <a:pt x="6524" y="12552"/>
                    <a:pt x="6395" y="12099"/>
                  </a:cubicBezTo>
                  <a:cubicBezTo>
                    <a:pt x="7451" y="11404"/>
                    <a:pt x="7963" y="10128"/>
                    <a:pt x="7683" y="8897"/>
                  </a:cubicBezTo>
                  <a:lnTo>
                    <a:pt x="7553" y="8317"/>
                  </a:lnTo>
                  <a:lnTo>
                    <a:pt x="7553" y="8317"/>
                  </a:lnTo>
                  <a:cubicBezTo>
                    <a:pt x="7571" y="8323"/>
                    <a:pt x="7589" y="8329"/>
                    <a:pt x="7607" y="8335"/>
                  </a:cubicBezTo>
                  <a:cubicBezTo>
                    <a:pt x="7706" y="8363"/>
                    <a:pt x="7806" y="8377"/>
                    <a:pt x="7907" y="8377"/>
                  </a:cubicBezTo>
                  <a:cubicBezTo>
                    <a:pt x="8157" y="8377"/>
                    <a:pt x="8414" y="8291"/>
                    <a:pt x="8677" y="8117"/>
                  </a:cubicBezTo>
                  <a:cubicBezTo>
                    <a:pt x="9443" y="7614"/>
                    <a:pt x="8689" y="4002"/>
                    <a:pt x="8153" y="2931"/>
                  </a:cubicBezTo>
                  <a:cubicBezTo>
                    <a:pt x="7864" y="2351"/>
                    <a:pt x="7334" y="2160"/>
                    <a:pt x="6762" y="2160"/>
                  </a:cubicBezTo>
                  <a:cubicBezTo>
                    <a:pt x="6496" y="2160"/>
                    <a:pt x="6220" y="2202"/>
                    <a:pt x="5955" y="2265"/>
                  </a:cubicBezTo>
                  <a:cubicBezTo>
                    <a:pt x="6537" y="2064"/>
                    <a:pt x="7522" y="1162"/>
                    <a:pt x="7575" y="623"/>
                  </a:cubicBezTo>
                  <a:cubicBezTo>
                    <a:pt x="7602" y="349"/>
                    <a:pt x="7435" y="136"/>
                    <a:pt x="7146" y="78"/>
                  </a:cubicBezTo>
                  <a:cubicBezTo>
                    <a:pt x="6928" y="34"/>
                    <a:pt x="6393" y="1"/>
                    <a:pt x="5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971;p48">
              <a:extLst>
                <a:ext uri="{FF2B5EF4-FFF2-40B4-BE49-F238E27FC236}">
                  <a16:creationId xmlns:a16="http://schemas.microsoft.com/office/drawing/2014/main" id="{0D3DF081-6EDC-8B79-BEEF-5C5843240617}"/>
                </a:ext>
              </a:extLst>
            </p:cNvPr>
            <p:cNvSpPr/>
            <p:nvPr/>
          </p:nvSpPr>
          <p:spPr>
            <a:xfrm>
              <a:off x="3002950" y="2230950"/>
              <a:ext cx="117550" cy="50550"/>
            </a:xfrm>
            <a:custGeom>
              <a:avLst/>
              <a:gdLst/>
              <a:ahLst/>
              <a:cxnLst/>
              <a:rect l="l" t="t" r="r" b="b"/>
              <a:pathLst>
                <a:path w="4702" h="2022" extrusionOk="0">
                  <a:moveTo>
                    <a:pt x="3775" y="1"/>
                  </a:moveTo>
                  <a:cubicBezTo>
                    <a:pt x="1993" y="1"/>
                    <a:pt x="293" y="1426"/>
                    <a:pt x="214" y="1494"/>
                  </a:cubicBezTo>
                  <a:cubicBezTo>
                    <a:pt x="1" y="1674"/>
                    <a:pt x="129" y="2021"/>
                    <a:pt x="408" y="2021"/>
                  </a:cubicBezTo>
                  <a:cubicBezTo>
                    <a:pt x="479" y="2021"/>
                    <a:pt x="547" y="1996"/>
                    <a:pt x="602" y="1950"/>
                  </a:cubicBezTo>
                  <a:cubicBezTo>
                    <a:pt x="619" y="1935"/>
                    <a:pt x="2207" y="599"/>
                    <a:pt x="3771" y="599"/>
                  </a:cubicBezTo>
                  <a:cubicBezTo>
                    <a:pt x="3952" y="599"/>
                    <a:pt x="4133" y="617"/>
                    <a:pt x="4311" y="657"/>
                  </a:cubicBezTo>
                  <a:cubicBezTo>
                    <a:pt x="4332" y="662"/>
                    <a:pt x="4354" y="664"/>
                    <a:pt x="4375" y="664"/>
                  </a:cubicBezTo>
                  <a:cubicBezTo>
                    <a:pt x="4511" y="664"/>
                    <a:pt x="4635" y="569"/>
                    <a:pt x="4666" y="430"/>
                  </a:cubicBezTo>
                  <a:cubicBezTo>
                    <a:pt x="4701" y="269"/>
                    <a:pt x="4600" y="109"/>
                    <a:pt x="4440" y="72"/>
                  </a:cubicBezTo>
                  <a:cubicBezTo>
                    <a:pt x="4219" y="23"/>
                    <a:pt x="3996" y="1"/>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972;p48">
              <a:extLst>
                <a:ext uri="{FF2B5EF4-FFF2-40B4-BE49-F238E27FC236}">
                  <a16:creationId xmlns:a16="http://schemas.microsoft.com/office/drawing/2014/main" id="{11E7ECC0-3893-263D-276D-E177F1B07EBE}"/>
                </a:ext>
              </a:extLst>
            </p:cNvPr>
            <p:cNvSpPr/>
            <p:nvPr/>
          </p:nvSpPr>
          <p:spPr>
            <a:xfrm>
              <a:off x="3018825" y="2274225"/>
              <a:ext cx="103900" cy="51650"/>
            </a:xfrm>
            <a:custGeom>
              <a:avLst/>
              <a:gdLst/>
              <a:ahLst/>
              <a:cxnLst/>
              <a:rect l="l" t="t" r="r" b="b"/>
              <a:pathLst>
                <a:path w="4156" h="2066" extrusionOk="0">
                  <a:moveTo>
                    <a:pt x="3667" y="1"/>
                  </a:moveTo>
                  <a:cubicBezTo>
                    <a:pt x="1666" y="1"/>
                    <a:pt x="242" y="1496"/>
                    <a:pt x="180" y="1562"/>
                  </a:cubicBezTo>
                  <a:cubicBezTo>
                    <a:pt x="1" y="1753"/>
                    <a:pt x="137" y="2065"/>
                    <a:pt x="397" y="2065"/>
                  </a:cubicBezTo>
                  <a:cubicBezTo>
                    <a:pt x="398" y="2065"/>
                    <a:pt x="398" y="2065"/>
                    <a:pt x="399" y="2065"/>
                  </a:cubicBezTo>
                  <a:cubicBezTo>
                    <a:pt x="482" y="2065"/>
                    <a:pt x="562" y="2031"/>
                    <a:pt x="618" y="1970"/>
                  </a:cubicBezTo>
                  <a:cubicBezTo>
                    <a:pt x="631" y="1956"/>
                    <a:pt x="1909" y="598"/>
                    <a:pt x="3646" y="598"/>
                  </a:cubicBezTo>
                  <a:cubicBezTo>
                    <a:pt x="3706" y="598"/>
                    <a:pt x="3768" y="600"/>
                    <a:pt x="3830" y="604"/>
                  </a:cubicBezTo>
                  <a:cubicBezTo>
                    <a:pt x="3836" y="604"/>
                    <a:pt x="3842" y="604"/>
                    <a:pt x="3848" y="604"/>
                  </a:cubicBezTo>
                  <a:cubicBezTo>
                    <a:pt x="4005" y="604"/>
                    <a:pt x="4138" y="480"/>
                    <a:pt x="4146" y="320"/>
                  </a:cubicBezTo>
                  <a:cubicBezTo>
                    <a:pt x="4155" y="155"/>
                    <a:pt x="4027" y="13"/>
                    <a:pt x="3860" y="5"/>
                  </a:cubicBezTo>
                  <a:cubicBezTo>
                    <a:pt x="3795" y="2"/>
                    <a:pt x="3731" y="1"/>
                    <a:pt x="3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973;p48">
              <a:extLst>
                <a:ext uri="{FF2B5EF4-FFF2-40B4-BE49-F238E27FC236}">
                  <a16:creationId xmlns:a16="http://schemas.microsoft.com/office/drawing/2014/main" id="{0A4C2A3F-9706-0E44-F6BF-923B432C27D2}"/>
                </a:ext>
              </a:extLst>
            </p:cNvPr>
            <p:cNvSpPr/>
            <p:nvPr/>
          </p:nvSpPr>
          <p:spPr>
            <a:xfrm>
              <a:off x="3216075" y="2299325"/>
              <a:ext cx="478950" cy="756750"/>
            </a:xfrm>
            <a:custGeom>
              <a:avLst/>
              <a:gdLst/>
              <a:ahLst/>
              <a:cxnLst/>
              <a:rect l="l" t="t" r="r" b="b"/>
              <a:pathLst>
                <a:path w="19158" h="30270" extrusionOk="0">
                  <a:moveTo>
                    <a:pt x="16533" y="0"/>
                  </a:moveTo>
                  <a:cubicBezTo>
                    <a:pt x="16499" y="0"/>
                    <a:pt x="16464" y="1"/>
                    <a:pt x="16428" y="2"/>
                  </a:cubicBezTo>
                  <a:cubicBezTo>
                    <a:pt x="16428" y="2"/>
                    <a:pt x="13670" y="2630"/>
                    <a:pt x="12483" y="4860"/>
                  </a:cubicBezTo>
                  <a:cubicBezTo>
                    <a:pt x="11294" y="7088"/>
                    <a:pt x="1" y="19125"/>
                    <a:pt x="1" y="19125"/>
                  </a:cubicBezTo>
                  <a:lnTo>
                    <a:pt x="3269" y="30269"/>
                  </a:lnTo>
                  <a:lnTo>
                    <a:pt x="11294" y="23434"/>
                  </a:lnTo>
                  <a:cubicBezTo>
                    <a:pt x="11294" y="23434"/>
                    <a:pt x="15751" y="14816"/>
                    <a:pt x="16940" y="9318"/>
                  </a:cubicBezTo>
                  <a:cubicBezTo>
                    <a:pt x="18113" y="3891"/>
                    <a:pt x="19158" y="0"/>
                    <a:pt x="16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974;p48">
              <a:extLst>
                <a:ext uri="{FF2B5EF4-FFF2-40B4-BE49-F238E27FC236}">
                  <a16:creationId xmlns:a16="http://schemas.microsoft.com/office/drawing/2014/main" id="{AA91024F-8F0D-16EA-CC32-61D67BD6DB05}"/>
                </a:ext>
              </a:extLst>
            </p:cNvPr>
            <p:cNvSpPr/>
            <p:nvPr/>
          </p:nvSpPr>
          <p:spPr>
            <a:xfrm>
              <a:off x="3208175" y="2291850"/>
              <a:ext cx="481875" cy="771725"/>
            </a:xfrm>
            <a:custGeom>
              <a:avLst/>
              <a:gdLst/>
              <a:ahLst/>
              <a:cxnLst/>
              <a:rect l="l" t="t" r="r" b="b"/>
              <a:pathLst>
                <a:path w="19275" h="30869" extrusionOk="0">
                  <a:moveTo>
                    <a:pt x="16867" y="599"/>
                  </a:moveTo>
                  <a:cubicBezTo>
                    <a:pt x="17294" y="602"/>
                    <a:pt x="17602" y="724"/>
                    <a:pt x="17808" y="969"/>
                  </a:cubicBezTo>
                  <a:cubicBezTo>
                    <a:pt x="18626" y="1948"/>
                    <a:pt x="17998" y="4821"/>
                    <a:pt x="17201" y="8457"/>
                  </a:cubicBezTo>
                  <a:lnTo>
                    <a:pt x="16963" y="9554"/>
                  </a:lnTo>
                  <a:cubicBezTo>
                    <a:pt x="15844" y="14729"/>
                    <a:pt x="11741" y="22816"/>
                    <a:pt x="11370" y="23543"/>
                  </a:cubicBezTo>
                  <a:lnTo>
                    <a:pt x="3742" y="30041"/>
                  </a:lnTo>
                  <a:lnTo>
                    <a:pt x="652" y="19504"/>
                  </a:lnTo>
                  <a:cubicBezTo>
                    <a:pt x="1921" y="18149"/>
                    <a:pt x="11921" y="7440"/>
                    <a:pt x="13062" y="5300"/>
                  </a:cubicBezTo>
                  <a:cubicBezTo>
                    <a:pt x="14100" y="3354"/>
                    <a:pt x="16400" y="1055"/>
                    <a:pt x="16867" y="599"/>
                  </a:cubicBezTo>
                  <a:close/>
                  <a:moveTo>
                    <a:pt x="16838" y="1"/>
                  </a:moveTo>
                  <a:cubicBezTo>
                    <a:pt x="16803" y="1"/>
                    <a:pt x="16768" y="1"/>
                    <a:pt x="16733" y="3"/>
                  </a:cubicBezTo>
                  <a:cubicBezTo>
                    <a:pt x="16661" y="5"/>
                    <a:pt x="16591" y="34"/>
                    <a:pt x="16537" y="84"/>
                  </a:cubicBezTo>
                  <a:cubicBezTo>
                    <a:pt x="16424" y="194"/>
                    <a:pt x="13732" y="2772"/>
                    <a:pt x="12534" y="5017"/>
                  </a:cubicBezTo>
                  <a:cubicBezTo>
                    <a:pt x="11378" y="7186"/>
                    <a:pt x="212" y="19099"/>
                    <a:pt x="98" y="19219"/>
                  </a:cubicBezTo>
                  <a:cubicBezTo>
                    <a:pt x="26" y="19296"/>
                    <a:pt x="0" y="19407"/>
                    <a:pt x="29" y="19508"/>
                  </a:cubicBezTo>
                  <a:lnTo>
                    <a:pt x="3298" y="30652"/>
                  </a:lnTo>
                  <a:cubicBezTo>
                    <a:pt x="3327" y="30749"/>
                    <a:pt x="3403" y="30826"/>
                    <a:pt x="3500" y="30856"/>
                  </a:cubicBezTo>
                  <a:cubicBezTo>
                    <a:pt x="3527" y="30864"/>
                    <a:pt x="3557" y="30867"/>
                    <a:pt x="3586" y="30868"/>
                  </a:cubicBezTo>
                  <a:cubicBezTo>
                    <a:pt x="3657" y="30868"/>
                    <a:pt x="3726" y="30842"/>
                    <a:pt x="3781" y="30796"/>
                  </a:cubicBezTo>
                  <a:lnTo>
                    <a:pt x="11804" y="23961"/>
                  </a:lnTo>
                  <a:cubicBezTo>
                    <a:pt x="11834" y="23935"/>
                    <a:pt x="11859" y="23904"/>
                    <a:pt x="11876" y="23870"/>
                  </a:cubicBezTo>
                  <a:cubicBezTo>
                    <a:pt x="11922" y="23783"/>
                    <a:pt x="16365" y="15153"/>
                    <a:pt x="17550" y="9679"/>
                  </a:cubicBezTo>
                  <a:lnTo>
                    <a:pt x="17787" y="8585"/>
                  </a:lnTo>
                  <a:cubicBezTo>
                    <a:pt x="18652" y="4641"/>
                    <a:pt x="19275" y="1790"/>
                    <a:pt x="18267" y="585"/>
                  </a:cubicBezTo>
                  <a:cubicBezTo>
                    <a:pt x="17941" y="195"/>
                    <a:pt x="17463" y="1"/>
                    <a:pt x="16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975;p48">
              <a:extLst>
                <a:ext uri="{FF2B5EF4-FFF2-40B4-BE49-F238E27FC236}">
                  <a16:creationId xmlns:a16="http://schemas.microsoft.com/office/drawing/2014/main" id="{E76EEF14-2BE4-DC75-5666-C6117B5EA582}"/>
                </a:ext>
              </a:extLst>
            </p:cNvPr>
            <p:cNvSpPr/>
            <p:nvPr/>
          </p:nvSpPr>
          <p:spPr>
            <a:xfrm>
              <a:off x="3209550" y="2295475"/>
              <a:ext cx="1092150" cy="1256525"/>
            </a:xfrm>
            <a:custGeom>
              <a:avLst/>
              <a:gdLst/>
              <a:ahLst/>
              <a:cxnLst/>
              <a:rect l="l" t="t" r="r" b="b"/>
              <a:pathLst>
                <a:path w="43686" h="50261" extrusionOk="0">
                  <a:moveTo>
                    <a:pt x="17438" y="0"/>
                  </a:moveTo>
                  <a:cubicBezTo>
                    <a:pt x="17058" y="0"/>
                    <a:pt x="16798" y="47"/>
                    <a:pt x="16689" y="156"/>
                  </a:cubicBezTo>
                  <a:cubicBezTo>
                    <a:pt x="16073" y="773"/>
                    <a:pt x="12201" y="20135"/>
                    <a:pt x="8430" y="27893"/>
                  </a:cubicBezTo>
                  <a:cubicBezTo>
                    <a:pt x="3439" y="38162"/>
                    <a:pt x="0" y="43603"/>
                    <a:pt x="0" y="43603"/>
                  </a:cubicBezTo>
                  <a:cubicBezTo>
                    <a:pt x="0" y="43603"/>
                    <a:pt x="2953" y="42279"/>
                    <a:pt x="7244" y="42279"/>
                  </a:cubicBezTo>
                  <a:cubicBezTo>
                    <a:pt x="8371" y="42279"/>
                    <a:pt x="9590" y="42370"/>
                    <a:pt x="10873" y="42601"/>
                  </a:cubicBezTo>
                  <a:cubicBezTo>
                    <a:pt x="17036" y="43711"/>
                    <a:pt x="26627" y="50260"/>
                    <a:pt x="26627" y="50260"/>
                  </a:cubicBezTo>
                  <a:cubicBezTo>
                    <a:pt x="26627" y="50260"/>
                    <a:pt x="31236" y="40343"/>
                    <a:pt x="36167" y="30358"/>
                  </a:cubicBezTo>
                  <a:cubicBezTo>
                    <a:pt x="41098" y="20372"/>
                    <a:pt x="43686" y="5457"/>
                    <a:pt x="43686" y="4594"/>
                  </a:cubicBezTo>
                  <a:cubicBezTo>
                    <a:pt x="43686" y="3796"/>
                    <a:pt x="42311" y="3101"/>
                    <a:pt x="41520" y="3101"/>
                  </a:cubicBezTo>
                  <a:cubicBezTo>
                    <a:pt x="41457" y="3101"/>
                    <a:pt x="41398" y="3105"/>
                    <a:pt x="41343" y="3114"/>
                  </a:cubicBezTo>
                  <a:cubicBezTo>
                    <a:pt x="41343" y="3114"/>
                    <a:pt x="32591" y="2375"/>
                    <a:pt x="27660" y="1636"/>
                  </a:cubicBezTo>
                  <a:cubicBezTo>
                    <a:pt x="23601" y="1027"/>
                    <a:pt x="19208" y="0"/>
                    <a:pt x="17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976;p48">
              <a:extLst>
                <a:ext uri="{FF2B5EF4-FFF2-40B4-BE49-F238E27FC236}">
                  <a16:creationId xmlns:a16="http://schemas.microsoft.com/office/drawing/2014/main" id="{52C9BE90-8657-5FBF-CEA4-0EDC60A600F6}"/>
                </a:ext>
              </a:extLst>
            </p:cNvPr>
            <p:cNvSpPr/>
            <p:nvPr/>
          </p:nvSpPr>
          <p:spPr>
            <a:xfrm>
              <a:off x="3199875" y="2288000"/>
              <a:ext cx="1109325" cy="1271475"/>
            </a:xfrm>
            <a:custGeom>
              <a:avLst/>
              <a:gdLst/>
              <a:ahLst/>
              <a:cxnLst/>
              <a:rect l="l" t="t" r="r" b="b"/>
              <a:pathLst>
                <a:path w="44373" h="50859" extrusionOk="0">
                  <a:moveTo>
                    <a:pt x="17775" y="591"/>
                  </a:moveTo>
                  <a:cubicBezTo>
                    <a:pt x="18817" y="591"/>
                    <a:pt x="21202" y="1030"/>
                    <a:pt x="23193" y="1398"/>
                  </a:cubicBezTo>
                  <a:cubicBezTo>
                    <a:pt x="24691" y="1675"/>
                    <a:pt x="26389" y="1989"/>
                    <a:pt x="28003" y="2231"/>
                  </a:cubicBezTo>
                  <a:cubicBezTo>
                    <a:pt x="32887" y="2963"/>
                    <a:pt x="41618" y="3705"/>
                    <a:pt x="41705" y="3712"/>
                  </a:cubicBezTo>
                  <a:cubicBezTo>
                    <a:pt x="41714" y="3713"/>
                    <a:pt x="41723" y="3713"/>
                    <a:pt x="41732" y="3713"/>
                  </a:cubicBezTo>
                  <a:cubicBezTo>
                    <a:pt x="41748" y="3713"/>
                    <a:pt x="41764" y="3712"/>
                    <a:pt x="41780" y="3710"/>
                  </a:cubicBezTo>
                  <a:cubicBezTo>
                    <a:pt x="41817" y="3704"/>
                    <a:pt x="41859" y="3701"/>
                    <a:pt x="41904" y="3701"/>
                  </a:cubicBezTo>
                  <a:cubicBezTo>
                    <a:pt x="42299" y="3701"/>
                    <a:pt x="42968" y="3931"/>
                    <a:pt x="43406" y="4301"/>
                  </a:cubicBezTo>
                  <a:cubicBezTo>
                    <a:pt x="43643" y="4502"/>
                    <a:pt x="43773" y="4712"/>
                    <a:pt x="43773" y="4893"/>
                  </a:cubicBezTo>
                  <a:cubicBezTo>
                    <a:pt x="43773" y="5885"/>
                    <a:pt x="41107" y="20760"/>
                    <a:pt x="36285" y="30524"/>
                  </a:cubicBezTo>
                  <a:cubicBezTo>
                    <a:pt x="31899" y="39407"/>
                    <a:pt x="27720" y="48337"/>
                    <a:pt x="26890" y="50115"/>
                  </a:cubicBezTo>
                  <a:cubicBezTo>
                    <a:pt x="25208" y="48993"/>
                    <a:pt x="16938" y="43619"/>
                    <a:pt x="11312" y="42606"/>
                  </a:cubicBezTo>
                  <a:cubicBezTo>
                    <a:pt x="10094" y="42386"/>
                    <a:pt x="8858" y="42275"/>
                    <a:pt x="7620" y="42275"/>
                  </a:cubicBezTo>
                  <a:cubicBezTo>
                    <a:pt x="7614" y="42275"/>
                    <a:pt x="7608" y="42275"/>
                    <a:pt x="7601" y="42276"/>
                  </a:cubicBezTo>
                  <a:lnTo>
                    <a:pt x="7601" y="42274"/>
                  </a:lnTo>
                  <a:cubicBezTo>
                    <a:pt x="4611" y="42274"/>
                    <a:pt x="2277" y="42909"/>
                    <a:pt x="1099" y="43312"/>
                  </a:cubicBezTo>
                  <a:cubicBezTo>
                    <a:pt x="2199" y="41483"/>
                    <a:pt x="5184" y="36352"/>
                    <a:pt x="9087" y="28323"/>
                  </a:cubicBezTo>
                  <a:cubicBezTo>
                    <a:pt x="11613" y="23125"/>
                    <a:pt x="14125" y="12987"/>
                    <a:pt x="15787" y="6279"/>
                  </a:cubicBezTo>
                  <a:cubicBezTo>
                    <a:pt x="16468" y="3531"/>
                    <a:pt x="17111" y="936"/>
                    <a:pt x="17285" y="670"/>
                  </a:cubicBezTo>
                  <a:cubicBezTo>
                    <a:pt x="17359" y="615"/>
                    <a:pt x="17530" y="591"/>
                    <a:pt x="17775" y="591"/>
                  </a:cubicBezTo>
                  <a:close/>
                  <a:moveTo>
                    <a:pt x="17835" y="0"/>
                  </a:moveTo>
                  <a:cubicBezTo>
                    <a:pt x="17334" y="0"/>
                    <a:pt x="17029" y="79"/>
                    <a:pt x="16865" y="244"/>
                  </a:cubicBezTo>
                  <a:cubicBezTo>
                    <a:pt x="16626" y="482"/>
                    <a:pt x="16317" y="1648"/>
                    <a:pt x="15205" y="6134"/>
                  </a:cubicBezTo>
                  <a:cubicBezTo>
                    <a:pt x="13650" y="12412"/>
                    <a:pt x="11047" y="22920"/>
                    <a:pt x="8548" y="28061"/>
                  </a:cubicBezTo>
                  <a:cubicBezTo>
                    <a:pt x="3622" y="38193"/>
                    <a:pt x="168" y="43688"/>
                    <a:pt x="134" y="43743"/>
                  </a:cubicBezTo>
                  <a:cubicBezTo>
                    <a:pt x="0" y="43954"/>
                    <a:pt x="167" y="44202"/>
                    <a:pt x="385" y="44202"/>
                  </a:cubicBezTo>
                  <a:cubicBezTo>
                    <a:pt x="425" y="44202"/>
                    <a:pt x="467" y="44194"/>
                    <a:pt x="510" y="44175"/>
                  </a:cubicBezTo>
                  <a:cubicBezTo>
                    <a:pt x="546" y="44159"/>
                    <a:pt x="3460" y="42880"/>
                    <a:pt x="7647" y="42880"/>
                  </a:cubicBezTo>
                  <a:cubicBezTo>
                    <a:pt x="8754" y="42880"/>
                    <a:pt x="9951" y="42969"/>
                    <a:pt x="11206" y="43195"/>
                  </a:cubicBezTo>
                  <a:cubicBezTo>
                    <a:pt x="17236" y="44280"/>
                    <a:pt x="26749" y="50740"/>
                    <a:pt x="26844" y="50806"/>
                  </a:cubicBezTo>
                  <a:cubicBezTo>
                    <a:pt x="26894" y="50840"/>
                    <a:pt x="26953" y="50858"/>
                    <a:pt x="27013" y="50858"/>
                  </a:cubicBezTo>
                  <a:cubicBezTo>
                    <a:pt x="27040" y="50858"/>
                    <a:pt x="27067" y="50855"/>
                    <a:pt x="27092" y="50848"/>
                  </a:cubicBezTo>
                  <a:cubicBezTo>
                    <a:pt x="27177" y="50824"/>
                    <a:pt x="27247" y="50765"/>
                    <a:pt x="27285" y="50685"/>
                  </a:cubicBezTo>
                  <a:cubicBezTo>
                    <a:pt x="27331" y="50587"/>
                    <a:pt x="31949" y="40658"/>
                    <a:pt x="36822" y="30790"/>
                  </a:cubicBezTo>
                  <a:cubicBezTo>
                    <a:pt x="41684" y="20944"/>
                    <a:pt x="44373" y="5899"/>
                    <a:pt x="44373" y="4893"/>
                  </a:cubicBezTo>
                  <a:cubicBezTo>
                    <a:pt x="44373" y="4528"/>
                    <a:pt x="44173" y="4166"/>
                    <a:pt x="43794" y="3844"/>
                  </a:cubicBezTo>
                  <a:cubicBezTo>
                    <a:pt x="43279" y="3409"/>
                    <a:pt x="42488" y="3102"/>
                    <a:pt x="41910" y="3102"/>
                  </a:cubicBezTo>
                  <a:cubicBezTo>
                    <a:pt x="41844" y="3102"/>
                    <a:pt x="41781" y="3105"/>
                    <a:pt x="41721" y="3114"/>
                  </a:cubicBezTo>
                  <a:cubicBezTo>
                    <a:pt x="41116" y="3062"/>
                    <a:pt x="32802" y="2346"/>
                    <a:pt x="28092" y="1639"/>
                  </a:cubicBezTo>
                  <a:cubicBezTo>
                    <a:pt x="26488" y="1399"/>
                    <a:pt x="24795" y="1085"/>
                    <a:pt x="23302" y="809"/>
                  </a:cubicBezTo>
                  <a:cubicBezTo>
                    <a:pt x="20483" y="288"/>
                    <a:pt x="18796" y="0"/>
                    <a:pt x="17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977;p48">
              <a:extLst>
                <a:ext uri="{FF2B5EF4-FFF2-40B4-BE49-F238E27FC236}">
                  <a16:creationId xmlns:a16="http://schemas.microsoft.com/office/drawing/2014/main" id="{9FA9C012-C0C9-A0C0-A088-8F2C0B5B3D25}"/>
                </a:ext>
              </a:extLst>
            </p:cNvPr>
            <p:cNvSpPr/>
            <p:nvPr/>
          </p:nvSpPr>
          <p:spPr>
            <a:xfrm>
              <a:off x="3836325" y="2331375"/>
              <a:ext cx="313150" cy="316275"/>
            </a:xfrm>
            <a:custGeom>
              <a:avLst/>
              <a:gdLst/>
              <a:ahLst/>
              <a:cxnLst/>
              <a:rect l="l" t="t" r="r" b="b"/>
              <a:pathLst>
                <a:path w="12526" h="12651" extrusionOk="0">
                  <a:moveTo>
                    <a:pt x="1339" y="1"/>
                  </a:moveTo>
                  <a:cubicBezTo>
                    <a:pt x="926" y="1164"/>
                    <a:pt x="393" y="3016"/>
                    <a:pt x="247" y="5131"/>
                  </a:cubicBezTo>
                  <a:cubicBezTo>
                    <a:pt x="1" y="8706"/>
                    <a:pt x="2097" y="12650"/>
                    <a:pt x="3699" y="12650"/>
                  </a:cubicBezTo>
                  <a:cubicBezTo>
                    <a:pt x="5302" y="12650"/>
                    <a:pt x="10232" y="5993"/>
                    <a:pt x="11342" y="4145"/>
                  </a:cubicBezTo>
                  <a:cubicBezTo>
                    <a:pt x="12146" y="2804"/>
                    <a:pt x="12429" y="1795"/>
                    <a:pt x="12526" y="1338"/>
                  </a:cubicBezTo>
                  <a:cubicBezTo>
                    <a:pt x="9552" y="1053"/>
                    <a:pt x="5435" y="626"/>
                    <a:pt x="2589" y="200"/>
                  </a:cubicBezTo>
                  <a:cubicBezTo>
                    <a:pt x="2175" y="138"/>
                    <a:pt x="1758" y="70"/>
                    <a:pt x="1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978;p48">
              <a:extLst>
                <a:ext uri="{FF2B5EF4-FFF2-40B4-BE49-F238E27FC236}">
                  <a16:creationId xmlns:a16="http://schemas.microsoft.com/office/drawing/2014/main" id="{D35FA3EA-EBBE-2C0A-618B-4D0D64EB58E5}"/>
                </a:ext>
              </a:extLst>
            </p:cNvPr>
            <p:cNvSpPr/>
            <p:nvPr/>
          </p:nvSpPr>
          <p:spPr>
            <a:xfrm>
              <a:off x="3830200" y="2323875"/>
              <a:ext cx="327500" cy="331225"/>
            </a:xfrm>
            <a:custGeom>
              <a:avLst/>
              <a:gdLst/>
              <a:ahLst/>
              <a:cxnLst/>
              <a:rect l="l" t="t" r="r" b="b"/>
              <a:pathLst>
                <a:path w="13100" h="13249" extrusionOk="0">
                  <a:moveTo>
                    <a:pt x="1784" y="636"/>
                  </a:moveTo>
                  <a:lnTo>
                    <a:pt x="1784" y="637"/>
                  </a:lnTo>
                  <a:cubicBezTo>
                    <a:pt x="2120" y="692"/>
                    <a:pt x="2456" y="745"/>
                    <a:pt x="2789" y="794"/>
                  </a:cubicBezTo>
                  <a:cubicBezTo>
                    <a:pt x="5534" y="1206"/>
                    <a:pt x="9464" y="1619"/>
                    <a:pt x="12397" y="1902"/>
                  </a:cubicBezTo>
                  <a:cubicBezTo>
                    <a:pt x="12253" y="2425"/>
                    <a:pt x="11952" y="3253"/>
                    <a:pt x="11329" y="4288"/>
                  </a:cubicBezTo>
                  <a:cubicBezTo>
                    <a:pt x="9956" y="6579"/>
                    <a:pt x="5238" y="12649"/>
                    <a:pt x="3944" y="12649"/>
                  </a:cubicBezTo>
                  <a:cubicBezTo>
                    <a:pt x="3625" y="12649"/>
                    <a:pt x="3233" y="12417"/>
                    <a:pt x="2841" y="11997"/>
                  </a:cubicBezTo>
                  <a:cubicBezTo>
                    <a:pt x="1712" y="10787"/>
                    <a:pt x="609" y="8081"/>
                    <a:pt x="791" y="5450"/>
                  </a:cubicBezTo>
                  <a:cubicBezTo>
                    <a:pt x="924" y="3518"/>
                    <a:pt x="1388" y="1801"/>
                    <a:pt x="1784" y="636"/>
                  </a:cubicBezTo>
                  <a:close/>
                  <a:moveTo>
                    <a:pt x="1583" y="0"/>
                  </a:moveTo>
                  <a:cubicBezTo>
                    <a:pt x="1458" y="0"/>
                    <a:pt x="1344" y="79"/>
                    <a:pt x="1301" y="200"/>
                  </a:cubicBezTo>
                  <a:cubicBezTo>
                    <a:pt x="877" y="1398"/>
                    <a:pt x="341" y="3274"/>
                    <a:pt x="193" y="5409"/>
                  </a:cubicBezTo>
                  <a:cubicBezTo>
                    <a:pt x="0" y="8209"/>
                    <a:pt x="1187" y="11105"/>
                    <a:pt x="2403" y="12407"/>
                  </a:cubicBezTo>
                  <a:cubicBezTo>
                    <a:pt x="2918" y="12958"/>
                    <a:pt x="3450" y="13249"/>
                    <a:pt x="3944" y="13249"/>
                  </a:cubicBezTo>
                  <a:cubicBezTo>
                    <a:pt x="5874" y="13249"/>
                    <a:pt x="11103" y="5831"/>
                    <a:pt x="11843" y="4597"/>
                  </a:cubicBezTo>
                  <a:cubicBezTo>
                    <a:pt x="12660" y="3236"/>
                    <a:pt x="12957" y="2198"/>
                    <a:pt x="13064" y="1699"/>
                  </a:cubicBezTo>
                  <a:cubicBezTo>
                    <a:pt x="13100" y="1524"/>
                    <a:pt x="12977" y="1356"/>
                    <a:pt x="12799" y="1339"/>
                  </a:cubicBezTo>
                  <a:cubicBezTo>
                    <a:pt x="9841" y="1055"/>
                    <a:pt x="5720" y="629"/>
                    <a:pt x="2878" y="202"/>
                  </a:cubicBezTo>
                  <a:cubicBezTo>
                    <a:pt x="2465" y="141"/>
                    <a:pt x="2049" y="75"/>
                    <a:pt x="1633" y="4"/>
                  </a:cubicBezTo>
                  <a:cubicBezTo>
                    <a:pt x="1616" y="2"/>
                    <a:pt x="1600"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979;p48">
              <a:extLst>
                <a:ext uri="{FF2B5EF4-FFF2-40B4-BE49-F238E27FC236}">
                  <a16:creationId xmlns:a16="http://schemas.microsoft.com/office/drawing/2014/main" id="{48494AA2-9162-971E-4B30-6569F8383F57}"/>
                </a:ext>
              </a:extLst>
            </p:cNvPr>
            <p:cNvSpPr/>
            <p:nvPr/>
          </p:nvSpPr>
          <p:spPr>
            <a:xfrm>
              <a:off x="3867150" y="2163775"/>
              <a:ext cx="255800" cy="403800"/>
            </a:xfrm>
            <a:custGeom>
              <a:avLst/>
              <a:gdLst/>
              <a:ahLst/>
              <a:cxnLst/>
              <a:rect l="l" t="t" r="r" b="b"/>
              <a:pathLst>
                <a:path w="10232" h="16152" extrusionOk="0">
                  <a:moveTo>
                    <a:pt x="3206" y="0"/>
                  </a:moveTo>
                  <a:cubicBezTo>
                    <a:pt x="3206" y="0"/>
                    <a:pt x="1972" y="6287"/>
                    <a:pt x="987" y="8877"/>
                  </a:cubicBezTo>
                  <a:cubicBezTo>
                    <a:pt x="1" y="11465"/>
                    <a:pt x="1111" y="16026"/>
                    <a:pt x="2342" y="16149"/>
                  </a:cubicBezTo>
                  <a:cubicBezTo>
                    <a:pt x="2354" y="16151"/>
                    <a:pt x="2366" y="16151"/>
                    <a:pt x="2379" y="16151"/>
                  </a:cubicBezTo>
                  <a:cubicBezTo>
                    <a:pt x="3669" y="16151"/>
                    <a:pt x="8506" y="9862"/>
                    <a:pt x="8506" y="9862"/>
                  </a:cubicBezTo>
                  <a:lnTo>
                    <a:pt x="10232" y="2713"/>
                  </a:lnTo>
                  <a:cubicBezTo>
                    <a:pt x="10232" y="2713"/>
                    <a:pt x="3945" y="987"/>
                    <a:pt x="3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980;p48">
              <a:extLst>
                <a:ext uri="{FF2B5EF4-FFF2-40B4-BE49-F238E27FC236}">
                  <a16:creationId xmlns:a16="http://schemas.microsoft.com/office/drawing/2014/main" id="{73453853-4491-4392-D13C-0BBDD109BB75}"/>
                </a:ext>
              </a:extLst>
            </p:cNvPr>
            <p:cNvSpPr/>
            <p:nvPr/>
          </p:nvSpPr>
          <p:spPr>
            <a:xfrm>
              <a:off x="3865225" y="2156275"/>
              <a:ext cx="265950" cy="418750"/>
            </a:xfrm>
            <a:custGeom>
              <a:avLst/>
              <a:gdLst/>
              <a:ahLst/>
              <a:cxnLst/>
              <a:rect l="l" t="t" r="r" b="b"/>
              <a:pathLst>
                <a:path w="10638" h="16750" extrusionOk="0">
                  <a:moveTo>
                    <a:pt x="3478" y="848"/>
                  </a:moveTo>
                  <a:cubicBezTo>
                    <a:pt x="4895" y="1761"/>
                    <a:pt x="8777" y="2893"/>
                    <a:pt x="9950" y="3223"/>
                  </a:cubicBezTo>
                  <a:lnTo>
                    <a:pt x="8307" y="10030"/>
                  </a:lnTo>
                  <a:cubicBezTo>
                    <a:pt x="6009" y="13012"/>
                    <a:pt x="3127" y="16151"/>
                    <a:pt x="2464" y="16151"/>
                  </a:cubicBezTo>
                  <a:cubicBezTo>
                    <a:pt x="2459" y="16151"/>
                    <a:pt x="2455" y="16151"/>
                    <a:pt x="2450" y="16151"/>
                  </a:cubicBezTo>
                  <a:cubicBezTo>
                    <a:pt x="2294" y="16136"/>
                    <a:pt x="2096" y="15951"/>
                    <a:pt x="1906" y="15643"/>
                  </a:cubicBezTo>
                  <a:cubicBezTo>
                    <a:pt x="1069" y="14290"/>
                    <a:pt x="632" y="11151"/>
                    <a:pt x="1344" y="9282"/>
                  </a:cubicBezTo>
                  <a:cubicBezTo>
                    <a:pt x="2177" y="7093"/>
                    <a:pt x="3166" y="2387"/>
                    <a:pt x="3478" y="848"/>
                  </a:cubicBezTo>
                  <a:close/>
                  <a:moveTo>
                    <a:pt x="3285" y="0"/>
                  </a:moveTo>
                  <a:cubicBezTo>
                    <a:pt x="3151" y="0"/>
                    <a:pt x="3020" y="89"/>
                    <a:pt x="2990" y="242"/>
                  </a:cubicBezTo>
                  <a:cubicBezTo>
                    <a:pt x="2977" y="306"/>
                    <a:pt x="1750" y="6533"/>
                    <a:pt x="784" y="9069"/>
                  </a:cubicBezTo>
                  <a:cubicBezTo>
                    <a:pt x="1" y="11124"/>
                    <a:pt x="469" y="14460"/>
                    <a:pt x="1396" y="15957"/>
                  </a:cubicBezTo>
                  <a:cubicBezTo>
                    <a:pt x="1697" y="16445"/>
                    <a:pt x="2031" y="16711"/>
                    <a:pt x="2390" y="16747"/>
                  </a:cubicBezTo>
                  <a:cubicBezTo>
                    <a:pt x="2407" y="16748"/>
                    <a:pt x="2424" y="16749"/>
                    <a:pt x="2441" y="16749"/>
                  </a:cubicBezTo>
                  <a:cubicBezTo>
                    <a:pt x="3788" y="16749"/>
                    <a:pt x="7656" y="11859"/>
                    <a:pt x="8821" y="10344"/>
                  </a:cubicBezTo>
                  <a:cubicBezTo>
                    <a:pt x="8847" y="10311"/>
                    <a:pt x="8865" y="10273"/>
                    <a:pt x="8875" y="10232"/>
                  </a:cubicBezTo>
                  <a:lnTo>
                    <a:pt x="10600" y="3083"/>
                  </a:lnTo>
                  <a:cubicBezTo>
                    <a:pt x="10638" y="2926"/>
                    <a:pt x="10544" y="2766"/>
                    <a:pt x="10389" y="2723"/>
                  </a:cubicBezTo>
                  <a:cubicBezTo>
                    <a:pt x="7995" y="2067"/>
                    <a:pt x="4016" y="779"/>
                    <a:pt x="3522" y="120"/>
                  </a:cubicBezTo>
                  <a:cubicBezTo>
                    <a:pt x="3461" y="38"/>
                    <a:pt x="3373" y="0"/>
                    <a:pt x="3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981;p48">
              <a:extLst>
                <a:ext uri="{FF2B5EF4-FFF2-40B4-BE49-F238E27FC236}">
                  <a16:creationId xmlns:a16="http://schemas.microsoft.com/office/drawing/2014/main" id="{750CE6C8-ED7E-5ECD-BCA7-06D84B8563FB}"/>
                </a:ext>
              </a:extLst>
            </p:cNvPr>
            <p:cNvSpPr/>
            <p:nvPr/>
          </p:nvSpPr>
          <p:spPr>
            <a:xfrm>
              <a:off x="4129900" y="2379950"/>
              <a:ext cx="546125" cy="653825"/>
            </a:xfrm>
            <a:custGeom>
              <a:avLst/>
              <a:gdLst/>
              <a:ahLst/>
              <a:cxnLst/>
              <a:rect l="l" t="t" r="r" b="b"/>
              <a:pathLst>
                <a:path w="21845" h="26153" extrusionOk="0">
                  <a:moveTo>
                    <a:pt x="5648" y="0"/>
                  </a:moveTo>
                  <a:lnTo>
                    <a:pt x="2973" y="6687"/>
                  </a:lnTo>
                  <a:cubicBezTo>
                    <a:pt x="1" y="12780"/>
                    <a:pt x="2676" y="16197"/>
                    <a:pt x="2676" y="16197"/>
                  </a:cubicBezTo>
                  <a:lnTo>
                    <a:pt x="13820" y="26153"/>
                  </a:lnTo>
                  <a:lnTo>
                    <a:pt x="21845" y="24073"/>
                  </a:lnTo>
                  <a:cubicBezTo>
                    <a:pt x="21845" y="24073"/>
                    <a:pt x="9957" y="4309"/>
                    <a:pt x="8768" y="2229"/>
                  </a:cubicBezTo>
                  <a:cubicBezTo>
                    <a:pt x="7579" y="148"/>
                    <a:pt x="5648" y="0"/>
                    <a:pt x="56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982;p48">
              <a:extLst>
                <a:ext uri="{FF2B5EF4-FFF2-40B4-BE49-F238E27FC236}">
                  <a16:creationId xmlns:a16="http://schemas.microsoft.com/office/drawing/2014/main" id="{46983733-CED9-AC4E-D3BD-DC24D41A5F2D}"/>
                </a:ext>
              </a:extLst>
            </p:cNvPr>
            <p:cNvSpPr/>
            <p:nvPr/>
          </p:nvSpPr>
          <p:spPr>
            <a:xfrm>
              <a:off x="4122025" y="2372500"/>
              <a:ext cx="562975" cy="668750"/>
            </a:xfrm>
            <a:custGeom>
              <a:avLst/>
              <a:gdLst/>
              <a:ahLst/>
              <a:cxnLst/>
              <a:rect l="l" t="t" r="r" b="b"/>
              <a:pathLst>
                <a:path w="22519" h="26750" extrusionOk="0">
                  <a:moveTo>
                    <a:pt x="5970" y="0"/>
                  </a:moveTo>
                  <a:cubicBezTo>
                    <a:pt x="5822" y="0"/>
                    <a:pt x="5676" y="116"/>
                    <a:pt x="5664" y="276"/>
                  </a:cubicBezTo>
                  <a:cubicBezTo>
                    <a:pt x="5651" y="440"/>
                    <a:pt x="5774" y="583"/>
                    <a:pt x="5938" y="598"/>
                  </a:cubicBezTo>
                  <a:cubicBezTo>
                    <a:pt x="6011" y="604"/>
                    <a:pt x="7733" y="769"/>
                    <a:pt x="8823" y="2676"/>
                  </a:cubicBezTo>
                  <a:cubicBezTo>
                    <a:pt x="9913" y="4584"/>
                    <a:pt x="20108" y="21541"/>
                    <a:pt x="21696" y="24182"/>
                  </a:cubicBezTo>
                  <a:lnTo>
                    <a:pt x="14215" y="26122"/>
                  </a:lnTo>
                  <a:lnTo>
                    <a:pt x="3225" y="16310"/>
                  </a:lnTo>
                  <a:cubicBezTo>
                    <a:pt x="3201" y="16278"/>
                    <a:pt x="701" y="12972"/>
                    <a:pt x="3557" y="7116"/>
                  </a:cubicBezTo>
                  <a:cubicBezTo>
                    <a:pt x="3620" y="6969"/>
                    <a:pt x="3557" y="6798"/>
                    <a:pt x="3413" y="6728"/>
                  </a:cubicBezTo>
                  <a:cubicBezTo>
                    <a:pt x="3371" y="6707"/>
                    <a:pt x="3326" y="6698"/>
                    <a:pt x="3282" y="6698"/>
                  </a:cubicBezTo>
                  <a:cubicBezTo>
                    <a:pt x="3176" y="6698"/>
                    <a:pt x="3073" y="6754"/>
                    <a:pt x="3020" y="6854"/>
                  </a:cubicBezTo>
                  <a:cubicBezTo>
                    <a:pt x="0" y="13043"/>
                    <a:pt x="2642" y="16535"/>
                    <a:pt x="2792" y="16718"/>
                  </a:cubicBezTo>
                  <a:lnTo>
                    <a:pt x="13936" y="26674"/>
                  </a:lnTo>
                  <a:cubicBezTo>
                    <a:pt x="13991" y="26722"/>
                    <a:pt x="14061" y="26750"/>
                    <a:pt x="14136" y="26750"/>
                  </a:cubicBezTo>
                  <a:cubicBezTo>
                    <a:pt x="14161" y="26750"/>
                    <a:pt x="14186" y="26747"/>
                    <a:pt x="14211" y="26741"/>
                  </a:cubicBezTo>
                  <a:lnTo>
                    <a:pt x="22233" y="24661"/>
                  </a:lnTo>
                  <a:cubicBezTo>
                    <a:pt x="22428" y="24612"/>
                    <a:pt x="22518" y="24389"/>
                    <a:pt x="22416" y="24217"/>
                  </a:cubicBezTo>
                  <a:cubicBezTo>
                    <a:pt x="22296" y="24019"/>
                    <a:pt x="10516" y="4433"/>
                    <a:pt x="9343" y="2380"/>
                  </a:cubicBezTo>
                  <a:cubicBezTo>
                    <a:pt x="8090" y="186"/>
                    <a:pt x="6069" y="7"/>
                    <a:pt x="5985" y="1"/>
                  </a:cubicBezTo>
                  <a:cubicBezTo>
                    <a:pt x="5980" y="0"/>
                    <a:pt x="5975"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983;p48">
              <a:extLst>
                <a:ext uri="{FF2B5EF4-FFF2-40B4-BE49-F238E27FC236}">
                  <a16:creationId xmlns:a16="http://schemas.microsoft.com/office/drawing/2014/main" id="{1ABA7515-A987-C673-D7EB-FB8599698B32}"/>
                </a:ext>
              </a:extLst>
            </p:cNvPr>
            <p:cNvSpPr/>
            <p:nvPr/>
          </p:nvSpPr>
          <p:spPr>
            <a:xfrm>
              <a:off x="3613575" y="2848025"/>
              <a:ext cx="107725" cy="156325"/>
            </a:xfrm>
            <a:custGeom>
              <a:avLst/>
              <a:gdLst/>
              <a:ahLst/>
              <a:cxnLst/>
              <a:rect l="l" t="t" r="r" b="b"/>
              <a:pathLst>
                <a:path w="4309" h="6253" extrusionOk="0">
                  <a:moveTo>
                    <a:pt x="3120" y="0"/>
                  </a:moveTo>
                  <a:cubicBezTo>
                    <a:pt x="3120" y="0"/>
                    <a:pt x="296" y="2526"/>
                    <a:pt x="148" y="3120"/>
                  </a:cubicBezTo>
                  <a:cubicBezTo>
                    <a:pt x="0" y="3715"/>
                    <a:pt x="1635" y="6093"/>
                    <a:pt x="2080" y="6241"/>
                  </a:cubicBezTo>
                  <a:cubicBezTo>
                    <a:pt x="2104" y="6249"/>
                    <a:pt x="2126" y="6252"/>
                    <a:pt x="2147" y="6252"/>
                  </a:cubicBezTo>
                  <a:cubicBezTo>
                    <a:pt x="2541" y="6252"/>
                    <a:pt x="2667" y="5021"/>
                    <a:pt x="2526" y="4458"/>
                  </a:cubicBezTo>
                  <a:cubicBezTo>
                    <a:pt x="2378" y="3863"/>
                    <a:pt x="2080" y="2972"/>
                    <a:pt x="2080" y="2972"/>
                  </a:cubicBezTo>
                  <a:lnTo>
                    <a:pt x="3715" y="1040"/>
                  </a:lnTo>
                  <a:cubicBezTo>
                    <a:pt x="3715" y="1040"/>
                    <a:pt x="4309" y="298"/>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984;p48">
              <a:extLst>
                <a:ext uri="{FF2B5EF4-FFF2-40B4-BE49-F238E27FC236}">
                  <a16:creationId xmlns:a16="http://schemas.microsoft.com/office/drawing/2014/main" id="{235E2C43-37AE-2322-1CA0-F802A8CE6BB7}"/>
                </a:ext>
              </a:extLst>
            </p:cNvPr>
            <p:cNvSpPr/>
            <p:nvPr/>
          </p:nvSpPr>
          <p:spPr>
            <a:xfrm>
              <a:off x="3605175" y="2840525"/>
              <a:ext cx="115050" cy="171275"/>
            </a:xfrm>
            <a:custGeom>
              <a:avLst/>
              <a:gdLst/>
              <a:ahLst/>
              <a:cxnLst/>
              <a:rect l="l" t="t" r="r" b="b"/>
              <a:pathLst>
                <a:path w="4602" h="6851" extrusionOk="0">
                  <a:moveTo>
                    <a:pt x="3533" y="634"/>
                  </a:moveTo>
                  <a:cubicBezTo>
                    <a:pt x="3809" y="727"/>
                    <a:pt x="3876" y="832"/>
                    <a:pt x="3892" y="878"/>
                  </a:cubicBezTo>
                  <a:cubicBezTo>
                    <a:pt x="3927" y="978"/>
                    <a:pt x="3846" y="1115"/>
                    <a:pt x="3823" y="1146"/>
                  </a:cubicBezTo>
                  <a:lnTo>
                    <a:pt x="2188" y="3078"/>
                  </a:lnTo>
                  <a:cubicBezTo>
                    <a:pt x="2120" y="3159"/>
                    <a:pt x="2099" y="3267"/>
                    <a:pt x="2132" y="3367"/>
                  </a:cubicBezTo>
                  <a:cubicBezTo>
                    <a:pt x="2135" y="3376"/>
                    <a:pt x="2428" y="4254"/>
                    <a:pt x="2571" y="4831"/>
                  </a:cubicBezTo>
                  <a:cubicBezTo>
                    <a:pt x="2682" y="5274"/>
                    <a:pt x="2583" y="6008"/>
                    <a:pt x="2459" y="6223"/>
                  </a:cubicBezTo>
                  <a:cubicBezTo>
                    <a:pt x="2002" y="5888"/>
                    <a:pt x="700" y="3902"/>
                    <a:pt x="775" y="3493"/>
                  </a:cubicBezTo>
                  <a:cubicBezTo>
                    <a:pt x="863" y="3179"/>
                    <a:pt x="2251" y="1789"/>
                    <a:pt x="3533" y="634"/>
                  </a:cubicBezTo>
                  <a:close/>
                  <a:moveTo>
                    <a:pt x="3456" y="0"/>
                  </a:moveTo>
                  <a:cubicBezTo>
                    <a:pt x="3383" y="0"/>
                    <a:pt x="3312" y="27"/>
                    <a:pt x="3257" y="76"/>
                  </a:cubicBezTo>
                  <a:cubicBezTo>
                    <a:pt x="2578" y="684"/>
                    <a:pt x="352" y="2714"/>
                    <a:pt x="194" y="3348"/>
                  </a:cubicBezTo>
                  <a:cubicBezTo>
                    <a:pt x="0" y="4122"/>
                    <a:pt x="1780" y="6644"/>
                    <a:pt x="2321" y="6825"/>
                  </a:cubicBezTo>
                  <a:cubicBezTo>
                    <a:pt x="2373" y="6842"/>
                    <a:pt x="2428" y="6851"/>
                    <a:pt x="2483" y="6851"/>
                  </a:cubicBezTo>
                  <a:cubicBezTo>
                    <a:pt x="2613" y="6850"/>
                    <a:pt x="2738" y="6799"/>
                    <a:pt x="2832" y="6710"/>
                  </a:cubicBezTo>
                  <a:cubicBezTo>
                    <a:pt x="3248" y="6324"/>
                    <a:pt x="3276" y="5180"/>
                    <a:pt x="3152" y="4686"/>
                  </a:cubicBezTo>
                  <a:cubicBezTo>
                    <a:pt x="3040" y="4233"/>
                    <a:pt x="2846" y="3625"/>
                    <a:pt x="2752" y="3337"/>
                  </a:cubicBezTo>
                  <a:lnTo>
                    <a:pt x="4284" y="1527"/>
                  </a:lnTo>
                  <a:cubicBezTo>
                    <a:pt x="4318" y="1487"/>
                    <a:pt x="4602" y="1113"/>
                    <a:pt x="4459" y="688"/>
                  </a:cubicBezTo>
                  <a:cubicBezTo>
                    <a:pt x="4351" y="365"/>
                    <a:pt x="4037" y="136"/>
                    <a:pt x="3530" y="9"/>
                  </a:cubicBezTo>
                  <a:cubicBezTo>
                    <a:pt x="3505" y="3"/>
                    <a:pt x="3481" y="0"/>
                    <a:pt x="3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985;p48">
              <a:extLst>
                <a:ext uri="{FF2B5EF4-FFF2-40B4-BE49-F238E27FC236}">
                  <a16:creationId xmlns:a16="http://schemas.microsoft.com/office/drawing/2014/main" id="{01DB5525-B480-A3EE-1AF6-20A6D5204015}"/>
                </a:ext>
              </a:extLst>
            </p:cNvPr>
            <p:cNvSpPr/>
            <p:nvPr/>
          </p:nvSpPr>
          <p:spPr>
            <a:xfrm>
              <a:off x="3654425" y="2777450"/>
              <a:ext cx="1047600" cy="277425"/>
            </a:xfrm>
            <a:custGeom>
              <a:avLst/>
              <a:gdLst/>
              <a:ahLst/>
              <a:cxnLst/>
              <a:rect l="l" t="t" r="r" b="b"/>
              <a:pathLst>
                <a:path w="41904" h="11097" extrusionOk="0">
                  <a:moveTo>
                    <a:pt x="4161" y="1"/>
                  </a:moveTo>
                  <a:cubicBezTo>
                    <a:pt x="3121" y="1"/>
                    <a:pt x="1" y="5201"/>
                    <a:pt x="446" y="5795"/>
                  </a:cubicBezTo>
                  <a:cubicBezTo>
                    <a:pt x="892" y="6389"/>
                    <a:pt x="4607" y="9212"/>
                    <a:pt x="5647" y="9360"/>
                  </a:cubicBezTo>
                  <a:cubicBezTo>
                    <a:pt x="5701" y="9368"/>
                    <a:pt x="5759" y="9372"/>
                    <a:pt x="5820" y="9372"/>
                  </a:cubicBezTo>
                  <a:cubicBezTo>
                    <a:pt x="6915" y="9372"/>
                    <a:pt x="8916" y="8171"/>
                    <a:pt x="8916" y="8171"/>
                  </a:cubicBezTo>
                  <a:cubicBezTo>
                    <a:pt x="8916" y="8171"/>
                    <a:pt x="20061" y="9806"/>
                    <a:pt x="25261" y="10401"/>
                  </a:cubicBezTo>
                  <a:cubicBezTo>
                    <a:pt x="28108" y="10726"/>
                    <a:pt x="31312" y="11096"/>
                    <a:pt x="34043" y="11096"/>
                  </a:cubicBezTo>
                  <a:cubicBezTo>
                    <a:pt x="36300" y="11096"/>
                    <a:pt x="38234" y="10843"/>
                    <a:pt x="39377" y="10104"/>
                  </a:cubicBezTo>
                  <a:cubicBezTo>
                    <a:pt x="41903" y="8469"/>
                    <a:pt x="41160" y="4903"/>
                    <a:pt x="37743" y="3417"/>
                  </a:cubicBezTo>
                  <a:cubicBezTo>
                    <a:pt x="37743" y="3417"/>
                    <a:pt x="35544" y="2512"/>
                    <a:pt x="32715" y="2512"/>
                  </a:cubicBezTo>
                  <a:cubicBezTo>
                    <a:pt x="32512" y="2512"/>
                    <a:pt x="32306" y="2517"/>
                    <a:pt x="32097" y="2527"/>
                  </a:cubicBezTo>
                  <a:cubicBezTo>
                    <a:pt x="28976" y="2676"/>
                    <a:pt x="22437" y="4309"/>
                    <a:pt x="18277" y="4458"/>
                  </a:cubicBezTo>
                  <a:cubicBezTo>
                    <a:pt x="16415" y="4524"/>
                    <a:pt x="15417" y="4591"/>
                    <a:pt x="14681" y="4591"/>
                  </a:cubicBezTo>
                  <a:cubicBezTo>
                    <a:pt x="13774" y="4591"/>
                    <a:pt x="13268" y="4489"/>
                    <a:pt x="12036" y="4161"/>
                  </a:cubicBezTo>
                  <a:cubicBezTo>
                    <a:pt x="9807" y="3567"/>
                    <a:pt x="5201"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986;p48">
              <a:extLst>
                <a:ext uri="{FF2B5EF4-FFF2-40B4-BE49-F238E27FC236}">
                  <a16:creationId xmlns:a16="http://schemas.microsoft.com/office/drawing/2014/main" id="{EA93A733-4853-9FB7-BDEE-FB4D7A7DFAA1}"/>
                </a:ext>
              </a:extLst>
            </p:cNvPr>
            <p:cNvSpPr/>
            <p:nvPr/>
          </p:nvSpPr>
          <p:spPr>
            <a:xfrm>
              <a:off x="3651550" y="2769950"/>
              <a:ext cx="1034675" cy="292275"/>
            </a:xfrm>
            <a:custGeom>
              <a:avLst/>
              <a:gdLst/>
              <a:ahLst/>
              <a:cxnLst/>
              <a:rect l="l" t="t" r="r" b="b"/>
              <a:pathLst>
                <a:path w="41387" h="11691" extrusionOk="0">
                  <a:moveTo>
                    <a:pt x="4275" y="599"/>
                  </a:moveTo>
                  <a:cubicBezTo>
                    <a:pt x="4685" y="599"/>
                    <a:pt x="6116" y="1485"/>
                    <a:pt x="7377" y="2268"/>
                  </a:cubicBezTo>
                  <a:cubicBezTo>
                    <a:pt x="9011" y="3279"/>
                    <a:pt x="10861" y="4426"/>
                    <a:pt x="12074" y="4750"/>
                  </a:cubicBezTo>
                  <a:cubicBezTo>
                    <a:pt x="13338" y="5086"/>
                    <a:pt x="13880" y="5189"/>
                    <a:pt x="14808" y="5189"/>
                  </a:cubicBezTo>
                  <a:cubicBezTo>
                    <a:pt x="15249" y="5189"/>
                    <a:pt x="15778" y="5166"/>
                    <a:pt x="16514" y="5133"/>
                  </a:cubicBezTo>
                  <a:cubicBezTo>
                    <a:pt x="17026" y="5111"/>
                    <a:pt x="17643" y="5083"/>
                    <a:pt x="18403" y="5056"/>
                  </a:cubicBezTo>
                  <a:cubicBezTo>
                    <a:pt x="20698" y="4975"/>
                    <a:pt x="23756" y="4436"/>
                    <a:pt x="26454" y="3961"/>
                  </a:cubicBezTo>
                  <a:cubicBezTo>
                    <a:pt x="28704" y="3565"/>
                    <a:pt x="30831" y="3191"/>
                    <a:pt x="32225" y="3124"/>
                  </a:cubicBezTo>
                  <a:cubicBezTo>
                    <a:pt x="32422" y="3115"/>
                    <a:pt x="32617" y="3111"/>
                    <a:pt x="32809" y="3111"/>
                  </a:cubicBezTo>
                  <a:cubicBezTo>
                    <a:pt x="35512" y="3111"/>
                    <a:pt x="37660" y="3960"/>
                    <a:pt x="37742" y="3993"/>
                  </a:cubicBezTo>
                  <a:cubicBezTo>
                    <a:pt x="39439" y="4732"/>
                    <a:pt x="40565" y="6085"/>
                    <a:pt x="40684" y="7524"/>
                  </a:cubicBezTo>
                  <a:cubicBezTo>
                    <a:pt x="40772" y="8597"/>
                    <a:pt x="40291" y="9530"/>
                    <a:pt x="39330" y="10152"/>
                  </a:cubicBezTo>
                  <a:cubicBezTo>
                    <a:pt x="38242" y="10856"/>
                    <a:pt x="36368" y="11097"/>
                    <a:pt x="34172" y="11097"/>
                  </a:cubicBezTo>
                  <a:cubicBezTo>
                    <a:pt x="31480" y="11097"/>
                    <a:pt x="28305" y="10734"/>
                    <a:pt x="25507" y="10414"/>
                  </a:cubicBezTo>
                  <a:lnTo>
                    <a:pt x="25410" y="10404"/>
                  </a:lnTo>
                  <a:cubicBezTo>
                    <a:pt x="20273" y="9816"/>
                    <a:pt x="9186" y="8192"/>
                    <a:pt x="9074" y="8176"/>
                  </a:cubicBezTo>
                  <a:cubicBezTo>
                    <a:pt x="9059" y="8174"/>
                    <a:pt x="9046" y="8173"/>
                    <a:pt x="9031" y="8173"/>
                  </a:cubicBezTo>
                  <a:cubicBezTo>
                    <a:pt x="8977" y="8173"/>
                    <a:pt x="8923" y="8188"/>
                    <a:pt x="8877" y="8216"/>
                  </a:cubicBezTo>
                  <a:cubicBezTo>
                    <a:pt x="8317" y="8551"/>
                    <a:pt x="6770" y="9374"/>
                    <a:pt x="5948" y="9374"/>
                  </a:cubicBezTo>
                  <a:cubicBezTo>
                    <a:pt x="5897" y="9374"/>
                    <a:pt x="5849" y="9371"/>
                    <a:pt x="5805" y="9364"/>
                  </a:cubicBezTo>
                  <a:cubicBezTo>
                    <a:pt x="4874" y="9232"/>
                    <a:pt x="1231" y="6490"/>
                    <a:pt x="819" y="5951"/>
                  </a:cubicBezTo>
                  <a:cubicBezTo>
                    <a:pt x="729" y="5562"/>
                    <a:pt x="1850" y="3281"/>
                    <a:pt x="3158" y="1634"/>
                  </a:cubicBezTo>
                  <a:cubicBezTo>
                    <a:pt x="3970" y="611"/>
                    <a:pt x="4273" y="599"/>
                    <a:pt x="4275" y="599"/>
                  </a:cubicBezTo>
                  <a:close/>
                  <a:moveTo>
                    <a:pt x="4276" y="1"/>
                  </a:moveTo>
                  <a:cubicBezTo>
                    <a:pt x="3264" y="1"/>
                    <a:pt x="1463" y="2924"/>
                    <a:pt x="796" y="4257"/>
                  </a:cubicBezTo>
                  <a:cubicBezTo>
                    <a:pt x="0" y="5847"/>
                    <a:pt x="225" y="6147"/>
                    <a:pt x="322" y="6275"/>
                  </a:cubicBezTo>
                  <a:cubicBezTo>
                    <a:pt x="767" y="6870"/>
                    <a:pt x="4548" y="9790"/>
                    <a:pt x="5720" y="9958"/>
                  </a:cubicBezTo>
                  <a:cubicBezTo>
                    <a:pt x="5784" y="9967"/>
                    <a:pt x="5851" y="9971"/>
                    <a:pt x="5921" y="9971"/>
                  </a:cubicBezTo>
                  <a:cubicBezTo>
                    <a:pt x="6966" y="9971"/>
                    <a:pt x="8643" y="9047"/>
                    <a:pt x="9092" y="8784"/>
                  </a:cubicBezTo>
                  <a:cubicBezTo>
                    <a:pt x="10239" y="8952"/>
                    <a:pt x="20464" y="10441"/>
                    <a:pt x="25342" y="10999"/>
                  </a:cubicBezTo>
                  <a:lnTo>
                    <a:pt x="25438" y="11010"/>
                  </a:lnTo>
                  <a:cubicBezTo>
                    <a:pt x="28235" y="11329"/>
                    <a:pt x="31400" y="11691"/>
                    <a:pt x="34128" y="11691"/>
                  </a:cubicBezTo>
                  <a:cubicBezTo>
                    <a:pt x="36452" y="11691"/>
                    <a:pt x="38460" y="11428"/>
                    <a:pt x="39655" y="10656"/>
                  </a:cubicBezTo>
                  <a:cubicBezTo>
                    <a:pt x="40793" y="9918"/>
                    <a:pt x="41386" y="8759"/>
                    <a:pt x="41280" y="7475"/>
                  </a:cubicBezTo>
                  <a:cubicBezTo>
                    <a:pt x="41143" y="5814"/>
                    <a:pt x="39878" y="4270"/>
                    <a:pt x="37978" y="3443"/>
                  </a:cubicBezTo>
                  <a:lnTo>
                    <a:pt x="37972" y="3441"/>
                  </a:lnTo>
                  <a:cubicBezTo>
                    <a:pt x="37875" y="3400"/>
                    <a:pt x="35688" y="2511"/>
                    <a:pt x="32847" y="2511"/>
                  </a:cubicBezTo>
                  <a:cubicBezTo>
                    <a:pt x="32634" y="2511"/>
                    <a:pt x="32417" y="2516"/>
                    <a:pt x="32197" y="2527"/>
                  </a:cubicBezTo>
                  <a:cubicBezTo>
                    <a:pt x="30764" y="2595"/>
                    <a:pt x="28619" y="2973"/>
                    <a:pt x="26350" y="3372"/>
                  </a:cubicBezTo>
                  <a:cubicBezTo>
                    <a:pt x="23671" y="3844"/>
                    <a:pt x="20635" y="4378"/>
                    <a:pt x="18382" y="4459"/>
                  </a:cubicBezTo>
                  <a:cubicBezTo>
                    <a:pt x="17620" y="4486"/>
                    <a:pt x="17003" y="4513"/>
                    <a:pt x="16488" y="4536"/>
                  </a:cubicBezTo>
                  <a:cubicBezTo>
                    <a:pt x="15746" y="4569"/>
                    <a:pt x="15224" y="4592"/>
                    <a:pt x="14797" y="4592"/>
                  </a:cubicBezTo>
                  <a:cubicBezTo>
                    <a:pt x="13906" y="4592"/>
                    <a:pt x="13431" y="4491"/>
                    <a:pt x="12229" y="4171"/>
                  </a:cubicBezTo>
                  <a:cubicBezTo>
                    <a:pt x="11101" y="3871"/>
                    <a:pt x="9291" y="2749"/>
                    <a:pt x="7694" y="1759"/>
                  </a:cubicBezTo>
                  <a:cubicBezTo>
                    <a:pt x="5880" y="637"/>
                    <a:pt x="4828" y="1"/>
                    <a:pt x="4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987;p48">
              <a:extLst>
                <a:ext uri="{FF2B5EF4-FFF2-40B4-BE49-F238E27FC236}">
                  <a16:creationId xmlns:a16="http://schemas.microsoft.com/office/drawing/2014/main" id="{28E05C2C-F5DC-BFC8-644F-89744BBD6078}"/>
                </a:ext>
              </a:extLst>
            </p:cNvPr>
            <p:cNvSpPr/>
            <p:nvPr/>
          </p:nvSpPr>
          <p:spPr>
            <a:xfrm>
              <a:off x="3678350" y="2814525"/>
              <a:ext cx="88625" cy="126450"/>
            </a:xfrm>
            <a:custGeom>
              <a:avLst/>
              <a:gdLst/>
              <a:ahLst/>
              <a:cxnLst/>
              <a:rect l="l" t="t" r="r" b="b"/>
              <a:pathLst>
                <a:path w="3545" h="5058" extrusionOk="0">
                  <a:moveTo>
                    <a:pt x="3205" y="1"/>
                  </a:moveTo>
                  <a:cubicBezTo>
                    <a:pt x="3105" y="1"/>
                    <a:pt x="3008" y="50"/>
                    <a:pt x="2951" y="140"/>
                  </a:cubicBezTo>
                  <a:lnTo>
                    <a:pt x="127" y="4597"/>
                  </a:lnTo>
                  <a:cubicBezTo>
                    <a:pt x="1" y="4797"/>
                    <a:pt x="144" y="5057"/>
                    <a:pt x="381" y="5057"/>
                  </a:cubicBezTo>
                  <a:cubicBezTo>
                    <a:pt x="483" y="5057"/>
                    <a:pt x="579" y="5005"/>
                    <a:pt x="633" y="4918"/>
                  </a:cubicBezTo>
                  <a:lnTo>
                    <a:pt x="3457" y="460"/>
                  </a:lnTo>
                  <a:cubicBezTo>
                    <a:pt x="3545" y="321"/>
                    <a:pt x="3504" y="135"/>
                    <a:pt x="3364" y="47"/>
                  </a:cubicBezTo>
                  <a:cubicBezTo>
                    <a:pt x="3314" y="16"/>
                    <a:pt x="325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988;p48">
              <a:extLst>
                <a:ext uri="{FF2B5EF4-FFF2-40B4-BE49-F238E27FC236}">
                  <a16:creationId xmlns:a16="http://schemas.microsoft.com/office/drawing/2014/main" id="{6F06AD5E-862C-729D-787C-BAF78B1E18BA}"/>
                </a:ext>
              </a:extLst>
            </p:cNvPr>
            <p:cNvSpPr/>
            <p:nvPr/>
          </p:nvSpPr>
          <p:spPr>
            <a:xfrm>
              <a:off x="3719050" y="2855375"/>
              <a:ext cx="99875" cy="126450"/>
            </a:xfrm>
            <a:custGeom>
              <a:avLst/>
              <a:gdLst/>
              <a:ahLst/>
              <a:cxnLst/>
              <a:rect l="l" t="t" r="r" b="b"/>
              <a:pathLst>
                <a:path w="3995" h="5058" extrusionOk="0">
                  <a:moveTo>
                    <a:pt x="3656" y="1"/>
                  </a:moveTo>
                  <a:cubicBezTo>
                    <a:pt x="3564" y="1"/>
                    <a:pt x="3473" y="43"/>
                    <a:pt x="3415" y="123"/>
                  </a:cubicBezTo>
                  <a:lnTo>
                    <a:pt x="145" y="4580"/>
                  </a:lnTo>
                  <a:cubicBezTo>
                    <a:pt x="1" y="4778"/>
                    <a:pt x="142" y="5057"/>
                    <a:pt x="386" y="5058"/>
                  </a:cubicBezTo>
                  <a:cubicBezTo>
                    <a:pt x="482" y="5058"/>
                    <a:pt x="572" y="5011"/>
                    <a:pt x="628" y="4935"/>
                  </a:cubicBezTo>
                  <a:lnTo>
                    <a:pt x="3898" y="478"/>
                  </a:lnTo>
                  <a:cubicBezTo>
                    <a:pt x="3995" y="344"/>
                    <a:pt x="3967" y="156"/>
                    <a:pt x="3833" y="59"/>
                  </a:cubicBezTo>
                  <a:cubicBezTo>
                    <a:pt x="3780" y="20"/>
                    <a:pt x="3718" y="1"/>
                    <a:pt x="3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989;p48">
              <a:extLst>
                <a:ext uri="{FF2B5EF4-FFF2-40B4-BE49-F238E27FC236}">
                  <a16:creationId xmlns:a16="http://schemas.microsoft.com/office/drawing/2014/main" id="{6489182A-F8AB-9653-886D-206C9251C254}"/>
                </a:ext>
              </a:extLst>
            </p:cNvPr>
            <p:cNvSpPr/>
            <p:nvPr/>
          </p:nvSpPr>
          <p:spPr>
            <a:xfrm>
              <a:off x="3767175" y="2903650"/>
              <a:ext cx="88825" cy="100475"/>
            </a:xfrm>
            <a:custGeom>
              <a:avLst/>
              <a:gdLst/>
              <a:ahLst/>
              <a:cxnLst/>
              <a:rect l="l" t="t" r="r" b="b"/>
              <a:pathLst>
                <a:path w="3553" h="4019" extrusionOk="0">
                  <a:moveTo>
                    <a:pt x="3217" y="1"/>
                  </a:moveTo>
                  <a:cubicBezTo>
                    <a:pt x="3131" y="1"/>
                    <a:pt x="3045" y="38"/>
                    <a:pt x="2986" y="110"/>
                  </a:cubicBezTo>
                  <a:lnTo>
                    <a:pt x="163" y="3528"/>
                  </a:lnTo>
                  <a:cubicBezTo>
                    <a:pt x="1" y="3723"/>
                    <a:pt x="140" y="4018"/>
                    <a:pt x="393" y="4018"/>
                  </a:cubicBezTo>
                  <a:cubicBezTo>
                    <a:pt x="483" y="4018"/>
                    <a:pt x="568" y="3979"/>
                    <a:pt x="624" y="3910"/>
                  </a:cubicBezTo>
                  <a:lnTo>
                    <a:pt x="3448" y="492"/>
                  </a:lnTo>
                  <a:cubicBezTo>
                    <a:pt x="3553" y="364"/>
                    <a:pt x="3535" y="175"/>
                    <a:pt x="3408" y="70"/>
                  </a:cubicBezTo>
                  <a:cubicBezTo>
                    <a:pt x="3352" y="24"/>
                    <a:pt x="3284"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990;p48">
              <a:extLst>
                <a:ext uri="{FF2B5EF4-FFF2-40B4-BE49-F238E27FC236}">
                  <a16:creationId xmlns:a16="http://schemas.microsoft.com/office/drawing/2014/main" id="{0BABCE7A-5F15-EB41-EAA1-27F87DD2C3B8}"/>
                </a:ext>
              </a:extLst>
            </p:cNvPr>
            <p:cNvSpPr/>
            <p:nvPr/>
          </p:nvSpPr>
          <p:spPr>
            <a:xfrm>
              <a:off x="3824200" y="2948275"/>
              <a:ext cx="61450" cy="41000"/>
            </a:xfrm>
            <a:custGeom>
              <a:avLst/>
              <a:gdLst/>
              <a:ahLst/>
              <a:cxnLst/>
              <a:rect l="l" t="t" r="r" b="b"/>
              <a:pathLst>
                <a:path w="2458" h="1640" extrusionOk="0">
                  <a:moveTo>
                    <a:pt x="1827" y="1"/>
                  </a:moveTo>
                  <a:cubicBezTo>
                    <a:pt x="1775" y="1"/>
                    <a:pt x="1722" y="14"/>
                    <a:pt x="1674" y="43"/>
                  </a:cubicBezTo>
                  <a:lnTo>
                    <a:pt x="188" y="935"/>
                  </a:lnTo>
                  <a:cubicBezTo>
                    <a:pt x="47" y="1019"/>
                    <a:pt x="0" y="1203"/>
                    <a:pt x="85" y="1344"/>
                  </a:cubicBezTo>
                  <a:cubicBezTo>
                    <a:pt x="141" y="1438"/>
                    <a:pt x="241" y="1491"/>
                    <a:pt x="343" y="1491"/>
                  </a:cubicBezTo>
                  <a:cubicBezTo>
                    <a:pt x="395" y="1491"/>
                    <a:pt x="448" y="1477"/>
                    <a:pt x="496" y="1448"/>
                  </a:cubicBezTo>
                  <a:lnTo>
                    <a:pt x="1648" y="757"/>
                  </a:lnTo>
                  <a:lnTo>
                    <a:pt x="1836" y="1422"/>
                  </a:lnTo>
                  <a:cubicBezTo>
                    <a:pt x="1874" y="1550"/>
                    <a:pt x="1991" y="1639"/>
                    <a:pt x="2125" y="1639"/>
                  </a:cubicBezTo>
                  <a:cubicBezTo>
                    <a:pt x="2152" y="1639"/>
                    <a:pt x="2180" y="1636"/>
                    <a:pt x="2207" y="1628"/>
                  </a:cubicBezTo>
                  <a:cubicBezTo>
                    <a:pt x="2366" y="1583"/>
                    <a:pt x="2457" y="1417"/>
                    <a:pt x="2412" y="1258"/>
                  </a:cubicBezTo>
                  <a:lnTo>
                    <a:pt x="2116" y="217"/>
                  </a:lnTo>
                  <a:cubicBezTo>
                    <a:pt x="2077" y="83"/>
                    <a:pt x="1955"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91;p48">
              <a:extLst>
                <a:ext uri="{FF2B5EF4-FFF2-40B4-BE49-F238E27FC236}">
                  <a16:creationId xmlns:a16="http://schemas.microsoft.com/office/drawing/2014/main" id="{858391C9-ECB9-86C7-3117-74E2ACFF4FCA}"/>
                </a:ext>
              </a:extLst>
            </p:cNvPr>
            <p:cNvSpPr/>
            <p:nvPr/>
          </p:nvSpPr>
          <p:spPr>
            <a:xfrm>
              <a:off x="4289350" y="1965725"/>
              <a:ext cx="70900" cy="151700"/>
            </a:xfrm>
            <a:custGeom>
              <a:avLst/>
              <a:gdLst/>
              <a:ahLst/>
              <a:cxnLst/>
              <a:rect l="l" t="t" r="r" b="b"/>
              <a:pathLst>
                <a:path w="2836" h="6068" extrusionOk="0">
                  <a:moveTo>
                    <a:pt x="1607" y="1"/>
                  </a:moveTo>
                  <a:cubicBezTo>
                    <a:pt x="1333" y="1"/>
                    <a:pt x="1111" y="156"/>
                    <a:pt x="1111" y="156"/>
                  </a:cubicBezTo>
                  <a:lnTo>
                    <a:pt x="1" y="5704"/>
                  </a:lnTo>
                  <a:cubicBezTo>
                    <a:pt x="1" y="5704"/>
                    <a:pt x="438" y="6068"/>
                    <a:pt x="921" y="6068"/>
                  </a:cubicBezTo>
                  <a:cubicBezTo>
                    <a:pt x="1066" y="6068"/>
                    <a:pt x="1215" y="6035"/>
                    <a:pt x="1357" y="5949"/>
                  </a:cubicBezTo>
                  <a:cubicBezTo>
                    <a:pt x="1974" y="5580"/>
                    <a:pt x="2836" y="3978"/>
                    <a:pt x="2589" y="1635"/>
                  </a:cubicBezTo>
                  <a:cubicBezTo>
                    <a:pt x="2448" y="287"/>
                    <a:pt x="1979"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92;p48">
              <a:extLst>
                <a:ext uri="{FF2B5EF4-FFF2-40B4-BE49-F238E27FC236}">
                  <a16:creationId xmlns:a16="http://schemas.microsoft.com/office/drawing/2014/main" id="{D46A1B77-AA15-4E97-1340-A55702A1142A}"/>
                </a:ext>
              </a:extLst>
            </p:cNvPr>
            <p:cNvSpPr/>
            <p:nvPr/>
          </p:nvSpPr>
          <p:spPr>
            <a:xfrm>
              <a:off x="4281475" y="1958275"/>
              <a:ext cx="86525" cy="166650"/>
            </a:xfrm>
            <a:custGeom>
              <a:avLst/>
              <a:gdLst/>
              <a:ahLst/>
              <a:cxnLst/>
              <a:rect l="l" t="t" r="r" b="b"/>
              <a:pathLst>
                <a:path w="3461" h="6666" extrusionOk="0">
                  <a:moveTo>
                    <a:pt x="1920" y="598"/>
                  </a:moveTo>
                  <a:cubicBezTo>
                    <a:pt x="1971" y="598"/>
                    <a:pt x="2023" y="607"/>
                    <a:pt x="2074" y="630"/>
                  </a:cubicBezTo>
                  <a:cubicBezTo>
                    <a:pt x="2228" y="700"/>
                    <a:pt x="2502" y="967"/>
                    <a:pt x="2607" y="1964"/>
                  </a:cubicBezTo>
                  <a:cubicBezTo>
                    <a:pt x="2843" y="4207"/>
                    <a:pt x="2014" y="5693"/>
                    <a:pt x="1518" y="5990"/>
                  </a:cubicBezTo>
                  <a:cubicBezTo>
                    <a:pt x="1427" y="6045"/>
                    <a:pt x="1329" y="6066"/>
                    <a:pt x="1232" y="6066"/>
                  </a:cubicBezTo>
                  <a:cubicBezTo>
                    <a:pt x="1009" y="6066"/>
                    <a:pt x="786" y="5955"/>
                    <a:pt x="647" y="5868"/>
                  </a:cubicBezTo>
                  <a:lnTo>
                    <a:pt x="1691" y="650"/>
                  </a:lnTo>
                  <a:cubicBezTo>
                    <a:pt x="1751" y="624"/>
                    <a:pt x="1833" y="598"/>
                    <a:pt x="1920" y="598"/>
                  </a:cubicBezTo>
                  <a:close/>
                  <a:moveTo>
                    <a:pt x="1921" y="0"/>
                  </a:moveTo>
                  <a:cubicBezTo>
                    <a:pt x="1640" y="0"/>
                    <a:pt x="1388" y="114"/>
                    <a:pt x="1254" y="209"/>
                  </a:cubicBezTo>
                  <a:cubicBezTo>
                    <a:pt x="1190" y="253"/>
                    <a:pt x="1147" y="320"/>
                    <a:pt x="1131" y="395"/>
                  </a:cubicBezTo>
                  <a:lnTo>
                    <a:pt x="22" y="5943"/>
                  </a:lnTo>
                  <a:cubicBezTo>
                    <a:pt x="0" y="6050"/>
                    <a:pt x="40" y="6161"/>
                    <a:pt x="123" y="6231"/>
                  </a:cubicBezTo>
                  <a:cubicBezTo>
                    <a:pt x="152" y="6254"/>
                    <a:pt x="655" y="6666"/>
                    <a:pt x="1239" y="6666"/>
                  </a:cubicBezTo>
                  <a:cubicBezTo>
                    <a:pt x="1241" y="6666"/>
                    <a:pt x="1243" y="6666"/>
                    <a:pt x="1245" y="6666"/>
                  </a:cubicBezTo>
                  <a:cubicBezTo>
                    <a:pt x="1449" y="6666"/>
                    <a:pt x="1650" y="6610"/>
                    <a:pt x="1825" y="6504"/>
                  </a:cubicBezTo>
                  <a:cubicBezTo>
                    <a:pt x="2552" y="6069"/>
                    <a:pt x="3461" y="4352"/>
                    <a:pt x="3202" y="1902"/>
                  </a:cubicBezTo>
                  <a:cubicBezTo>
                    <a:pt x="3099" y="916"/>
                    <a:pt x="2802" y="304"/>
                    <a:pt x="2321" y="85"/>
                  </a:cubicBezTo>
                  <a:cubicBezTo>
                    <a:pt x="2187" y="24"/>
                    <a:pt x="2051" y="0"/>
                    <a:pt x="1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93;p48">
              <a:extLst>
                <a:ext uri="{FF2B5EF4-FFF2-40B4-BE49-F238E27FC236}">
                  <a16:creationId xmlns:a16="http://schemas.microsoft.com/office/drawing/2014/main" id="{1A4DDDF4-7892-AD3F-82DC-57B84F2D8699}"/>
                </a:ext>
              </a:extLst>
            </p:cNvPr>
            <p:cNvSpPr/>
            <p:nvPr/>
          </p:nvSpPr>
          <p:spPr>
            <a:xfrm>
              <a:off x="3768550" y="1701500"/>
              <a:ext cx="573225" cy="579925"/>
            </a:xfrm>
            <a:custGeom>
              <a:avLst/>
              <a:gdLst/>
              <a:ahLst/>
              <a:cxnLst/>
              <a:rect l="l" t="t" r="r" b="b"/>
              <a:pathLst>
                <a:path w="22929" h="23197" extrusionOk="0">
                  <a:moveTo>
                    <a:pt x="15533" y="0"/>
                  </a:moveTo>
                  <a:cubicBezTo>
                    <a:pt x="10725" y="0"/>
                    <a:pt x="8384" y="3205"/>
                    <a:pt x="8384" y="3205"/>
                  </a:cubicBezTo>
                  <a:cubicBezTo>
                    <a:pt x="8384" y="3205"/>
                    <a:pt x="9739" y="3945"/>
                    <a:pt x="8752" y="5301"/>
                  </a:cubicBezTo>
                  <a:cubicBezTo>
                    <a:pt x="7767" y="6656"/>
                    <a:pt x="6533" y="7519"/>
                    <a:pt x="6164" y="8382"/>
                  </a:cubicBezTo>
                  <a:cubicBezTo>
                    <a:pt x="5794" y="9246"/>
                    <a:pt x="6164" y="10109"/>
                    <a:pt x="5671" y="10849"/>
                  </a:cubicBezTo>
                  <a:cubicBezTo>
                    <a:pt x="5460" y="11165"/>
                    <a:pt x="5157" y="11256"/>
                    <a:pt x="4881" y="11256"/>
                  </a:cubicBezTo>
                  <a:cubicBezTo>
                    <a:pt x="4513" y="11256"/>
                    <a:pt x="4191" y="11095"/>
                    <a:pt x="4191" y="11095"/>
                  </a:cubicBezTo>
                  <a:cubicBezTo>
                    <a:pt x="4191" y="11095"/>
                    <a:pt x="3225" y="9826"/>
                    <a:pt x="2264" y="9826"/>
                  </a:cubicBezTo>
                  <a:cubicBezTo>
                    <a:pt x="1852" y="9826"/>
                    <a:pt x="1442" y="10059"/>
                    <a:pt x="1109" y="10725"/>
                  </a:cubicBezTo>
                  <a:cubicBezTo>
                    <a:pt x="0" y="12944"/>
                    <a:pt x="862" y="15780"/>
                    <a:pt x="2342" y="16888"/>
                  </a:cubicBezTo>
                  <a:cubicBezTo>
                    <a:pt x="2722" y="17174"/>
                    <a:pt x="3103" y="17280"/>
                    <a:pt x="3458" y="17280"/>
                  </a:cubicBezTo>
                  <a:cubicBezTo>
                    <a:pt x="4485" y="17280"/>
                    <a:pt x="5301" y="16395"/>
                    <a:pt x="5301" y="16395"/>
                  </a:cubicBezTo>
                  <a:cubicBezTo>
                    <a:pt x="5301" y="16395"/>
                    <a:pt x="8506" y="22929"/>
                    <a:pt x="11219" y="23175"/>
                  </a:cubicBezTo>
                  <a:cubicBezTo>
                    <a:pt x="11370" y="23189"/>
                    <a:pt x="11529" y="23196"/>
                    <a:pt x="11694" y="23196"/>
                  </a:cubicBezTo>
                  <a:cubicBezTo>
                    <a:pt x="14484" y="23196"/>
                    <a:pt x="19088" y="21236"/>
                    <a:pt x="20834" y="17628"/>
                  </a:cubicBezTo>
                  <a:cubicBezTo>
                    <a:pt x="22683" y="13807"/>
                    <a:pt x="22436" y="7643"/>
                    <a:pt x="22682" y="5301"/>
                  </a:cubicBezTo>
                  <a:cubicBezTo>
                    <a:pt x="22929" y="2958"/>
                    <a:pt x="20341" y="0"/>
                    <a:pt x="15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94;p48">
              <a:extLst>
                <a:ext uri="{FF2B5EF4-FFF2-40B4-BE49-F238E27FC236}">
                  <a16:creationId xmlns:a16="http://schemas.microsoft.com/office/drawing/2014/main" id="{3D7ACA9B-C13E-493B-D771-01354E445834}"/>
                </a:ext>
              </a:extLst>
            </p:cNvPr>
            <p:cNvSpPr/>
            <p:nvPr/>
          </p:nvSpPr>
          <p:spPr>
            <a:xfrm>
              <a:off x="3759850" y="1694025"/>
              <a:ext cx="586025" cy="594875"/>
            </a:xfrm>
            <a:custGeom>
              <a:avLst/>
              <a:gdLst/>
              <a:ahLst/>
              <a:cxnLst/>
              <a:rect l="l" t="t" r="r" b="b"/>
              <a:pathLst>
                <a:path w="23441" h="23795" extrusionOk="0">
                  <a:moveTo>
                    <a:pt x="15880" y="599"/>
                  </a:moveTo>
                  <a:cubicBezTo>
                    <a:pt x="18303" y="599"/>
                    <a:pt x="20417" y="1403"/>
                    <a:pt x="21681" y="2807"/>
                  </a:cubicBezTo>
                  <a:cubicBezTo>
                    <a:pt x="22444" y="3655"/>
                    <a:pt x="22828" y="4662"/>
                    <a:pt x="22733" y="5568"/>
                  </a:cubicBezTo>
                  <a:cubicBezTo>
                    <a:pt x="22675" y="6115"/>
                    <a:pt x="22645" y="6861"/>
                    <a:pt x="22608" y="7726"/>
                  </a:cubicBezTo>
                  <a:cubicBezTo>
                    <a:pt x="22490" y="10585"/>
                    <a:pt x="22311" y="14908"/>
                    <a:pt x="20912" y="17797"/>
                  </a:cubicBezTo>
                  <a:cubicBezTo>
                    <a:pt x="19245" y="21241"/>
                    <a:pt x="14742" y="23195"/>
                    <a:pt x="12037" y="23195"/>
                  </a:cubicBezTo>
                  <a:cubicBezTo>
                    <a:pt x="11883" y="23195"/>
                    <a:pt x="11735" y="23189"/>
                    <a:pt x="11594" y="23176"/>
                  </a:cubicBezTo>
                  <a:cubicBezTo>
                    <a:pt x="9508" y="22987"/>
                    <a:pt x="6789" y="18338"/>
                    <a:pt x="5917" y="16563"/>
                  </a:cubicBezTo>
                  <a:cubicBezTo>
                    <a:pt x="5874" y="16474"/>
                    <a:pt x="5789" y="16412"/>
                    <a:pt x="5691" y="16399"/>
                  </a:cubicBezTo>
                  <a:cubicBezTo>
                    <a:pt x="5677" y="16396"/>
                    <a:pt x="5663" y="16395"/>
                    <a:pt x="5648" y="16395"/>
                  </a:cubicBezTo>
                  <a:cubicBezTo>
                    <a:pt x="5565" y="16396"/>
                    <a:pt x="5486" y="16430"/>
                    <a:pt x="5431" y="16491"/>
                  </a:cubicBezTo>
                  <a:cubicBezTo>
                    <a:pt x="5391" y="16533"/>
                    <a:pt x="4686" y="17279"/>
                    <a:pt x="3815" y="17279"/>
                  </a:cubicBezTo>
                  <a:cubicBezTo>
                    <a:pt x="3513" y="17279"/>
                    <a:pt x="3192" y="17189"/>
                    <a:pt x="2871" y="16948"/>
                  </a:cubicBezTo>
                  <a:cubicBezTo>
                    <a:pt x="1484" y="15908"/>
                    <a:pt x="699" y="13211"/>
                    <a:pt x="1726" y="11158"/>
                  </a:cubicBezTo>
                  <a:cubicBezTo>
                    <a:pt x="1953" y="10703"/>
                    <a:pt x="2227" y="10458"/>
                    <a:pt x="2542" y="10428"/>
                  </a:cubicBezTo>
                  <a:cubicBezTo>
                    <a:pt x="2563" y="10426"/>
                    <a:pt x="2585" y="10425"/>
                    <a:pt x="2607" y="10425"/>
                  </a:cubicBezTo>
                  <a:cubicBezTo>
                    <a:pt x="3280" y="10425"/>
                    <a:pt x="4050" y="11245"/>
                    <a:pt x="4302" y="11575"/>
                  </a:cubicBezTo>
                  <a:cubicBezTo>
                    <a:pt x="4330" y="11611"/>
                    <a:pt x="4365" y="11641"/>
                    <a:pt x="4406" y="11662"/>
                  </a:cubicBezTo>
                  <a:cubicBezTo>
                    <a:pt x="4601" y="11760"/>
                    <a:pt x="4904" y="11854"/>
                    <a:pt x="5223" y="11854"/>
                  </a:cubicBezTo>
                  <a:cubicBezTo>
                    <a:pt x="5598" y="11854"/>
                    <a:pt x="5996" y="11723"/>
                    <a:pt x="6269" y="11313"/>
                  </a:cubicBezTo>
                  <a:cubicBezTo>
                    <a:pt x="6582" y="10843"/>
                    <a:pt x="6598" y="10349"/>
                    <a:pt x="6615" y="9872"/>
                  </a:cubicBezTo>
                  <a:cubicBezTo>
                    <a:pt x="6628" y="9498"/>
                    <a:pt x="6640" y="9145"/>
                    <a:pt x="6788" y="8800"/>
                  </a:cubicBezTo>
                  <a:cubicBezTo>
                    <a:pt x="6967" y="8382"/>
                    <a:pt x="7407" y="7929"/>
                    <a:pt x="7916" y="7405"/>
                  </a:cubicBezTo>
                  <a:cubicBezTo>
                    <a:pt x="8367" y="6941"/>
                    <a:pt x="8880" y="6413"/>
                    <a:pt x="9343" y="5777"/>
                  </a:cubicBezTo>
                  <a:cubicBezTo>
                    <a:pt x="9700" y="5284"/>
                    <a:pt x="9829" y="4800"/>
                    <a:pt x="9725" y="4338"/>
                  </a:cubicBezTo>
                  <a:cubicBezTo>
                    <a:pt x="9632" y="3927"/>
                    <a:pt x="9374" y="3632"/>
                    <a:pt x="9165" y="3451"/>
                  </a:cubicBezTo>
                  <a:cubicBezTo>
                    <a:pt x="9806" y="2735"/>
                    <a:pt x="12042" y="599"/>
                    <a:pt x="15880" y="599"/>
                  </a:cubicBezTo>
                  <a:close/>
                  <a:moveTo>
                    <a:pt x="15880" y="0"/>
                  </a:moveTo>
                  <a:cubicBezTo>
                    <a:pt x="10976" y="0"/>
                    <a:pt x="8588" y="3193"/>
                    <a:pt x="8488" y="3329"/>
                  </a:cubicBezTo>
                  <a:cubicBezTo>
                    <a:pt x="8383" y="3474"/>
                    <a:pt x="8429" y="3679"/>
                    <a:pt x="8586" y="3766"/>
                  </a:cubicBezTo>
                  <a:cubicBezTo>
                    <a:pt x="8589" y="3769"/>
                    <a:pt x="9043" y="4027"/>
                    <a:pt x="9141" y="4473"/>
                  </a:cubicBezTo>
                  <a:cubicBezTo>
                    <a:pt x="9205" y="4760"/>
                    <a:pt x="9108" y="5080"/>
                    <a:pt x="8858" y="5425"/>
                  </a:cubicBezTo>
                  <a:cubicBezTo>
                    <a:pt x="8419" y="6027"/>
                    <a:pt x="7923" y="6538"/>
                    <a:pt x="7485" y="6989"/>
                  </a:cubicBezTo>
                  <a:cubicBezTo>
                    <a:pt x="6934" y="7555"/>
                    <a:pt x="6459" y="8045"/>
                    <a:pt x="6236" y="8564"/>
                  </a:cubicBezTo>
                  <a:cubicBezTo>
                    <a:pt x="6044" y="9013"/>
                    <a:pt x="6029" y="9458"/>
                    <a:pt x="6016" y="9851"/>
                  </a:cubicBezTo>
                  <a:cubicBezTo>
                    <a:pt x="6001" y="10281"/>
                    <a:pt x="5988" y="10652"/>
                    <a:pt x="5769" y="10981"/>
                  </a:cubicBezTo>
                  <a:cubicBezTo>
                    <a:pt x="5628" y="11194"/>
                    <a:pt x="5419" y="11257"/>
                    <a:pt x="5221" y="11257"/>
                  </a:cubicBezTo>
                  <a:cubicBezTo>
                    <a:pt x="5015" y="11257"/>
                    <a:pt x="4822" y="11190"/>
                    <a:pt x="4728" y="11151"/>
                  </a:cubicBezTo>
                  <a:cubicBezTo>
                    <a:pt x="4495" y="10859"/>
                    <a:pt x="3592" y="9826"/>
                    <a:pt x="2613" y="9826"/>
                  </a:cubicBezTo>
                  <a:cubicBezTo>
                    <a:pt x="2571" y="9826"/>
                    <a:pt x="2528" y="9828"/>
                    <a:pt x="2485" y="9832"/>
                  </a:cubicBezTo>
                  <a:cubicBezTo>
                    <a:pt x="1951" y="9882"/>
                    <a:pt x="1514" y="10238"/>
                    <a:pt x="1190" y="10890"/>
                  </a:cubicBezTo>
                  <a:cubicBezTo>
                    <a:pt x="1" y="13267"/>
                    <a:pt x="932" y="16243"/>
                    <a:pt x="2511" y="17427"/>
                  </a:cubicBezTo>
                  <a:cubicBezTo>
                    <a:pt x="2942" y="17751"/>
                    <a:pt x="3384" y="17876"/>
                    <a:pt x="3804" y="17876"/>
                  </a:cubicBezTo>
                  <a:cubicBezTo>
                    <a:pt x="4497" y="17876"/>
                    <a:pt x="5132" y="17534"/>
                    <a:pt x="5562" y="17184"/>
                  </a:cubicBezTo>
                  <a:cubicBezTo>
                    <a:pt x="6292" y="18588"/>
                    <a:pt x="9043" y="23547"/>
                    <a:pt x="11539" y="23773"/>
                  </a:cubicBezTo>
                  <a:cubicBezTo>
                    <a:pt x="11700" y="23788"/>
                    <a:pt x="11870" y="23795"/>
                    <a:pt x="12045" y="23795"/>
                  </a:cubicBezTo>
                  <a:cubicBezTo>
                    <a:pt x="14969" y="23795"/>
                    <a:pt x="19658" y="21762"/>
                    <a:pt x="21450" y="18058"/>
                  </a:cubicBezTo>
                  <a:cubicBezTo>
                    <a:pt x="22903" y="15057"/>
                    <a:pt x="23085" y="10660"/>
                    <a:pt x="23206" y="7752"/>
                  </a:cubicBezTo>
                  <a:cubicBezTo>
                    <a:pt x="23242" y="6898"/>
                    <a:pt x="23271" y="6159"/>
                    <a:pt x="23328" y="5632"/>
                  </a:cubicBezTo>
                  <a:cubicBezTo>
                    <a:pt x="23441" y="4556"/>
                    <a:pt x="23002" y="3382"/>
                    <a:pt x="22125" y="2407"/>
                  </a:cubicBezTo>
                  <a:cubicBezTo>
                    <a:pt x="20749" y="877"/>
                    <a:pt x="18472" y="0"/>
                    <a:pt x="15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95;p48">
              <a:extLst>
                <a:ext uri="{FF2B5EF4-FFF2-40B4-BE49-F238E27FC236}">
                  <a16:creationId xmlns:a16="http://schemas.microsoft.com/office/drawing/2014/main" id="{E02034B5-B0C4-9999-F359-7E55EC9EDB68}"/>
                </a:ext>
              </a:extLst>
            </p:cNvPr>
            <p:cNvSpPr/>
            <p:nvPr/>
          </p:nvSpPr>
          <p:spPr>
            <a:xfrm>
              <a:off x="4121025" y="1846900"/>
              <a:ext cx="34425" cy="62750"/>
            </a:xfrm>
            <a:custGeom>
              <a:avLst/>
              <a:gdLst/>
              <a:ahLst/>
              <a:cxnLst/>
              <a:rect l="l" t="t" r="r" b="b"/>
              <a:pathLst>
                <a:path w="1377" h="2510" extrusionOk="0">
                  <a:moveTo>
                    <a:pt x="839" y="1"/>
                  </a:moveTo>
                  <a:cubicBezTo>
                    <a:pt x="530" y="1"/>
                    <a:pt x="210" y="504"/>
                    <a:pt x="107" y="1165"/>
                  </a:cubicBezTo>
                  <a:cubicBezTo>
                    <a:pt x="1" y="1856"/>
                    <a:pt x="174" y="2456"/>
                    <a:pt x="494" y="2507"/>
                  </a:cubicBezTo>
                  <a:cubicBezTo>
                    <a:pt x="508" y="2509"/>
                    <a:pt x="523" y="2510"/>
                    <a:pt x="537" y="2510"/>
                  </a:cubicBezTo>
                  <a:cubicBezTo>
                    <a:pt x="846" y="2510"/>
                    <a:pt x="1167" y="2005"/>
                    <a:pt x="1269" y="1345"/>
                  </a:cubicBezTo>
                  <a:cubicBezTo>
                    <a:pt x="1376" y="654"/>
                    <a:pt x="1203" y="53"/>
                    <a:pt x="882" y="4"/>
                  </a:cubicBezTo>
                  <a:cubicBezTo>
                    <a:pt x="868" y="2"/>
                    <a:pt x="853" y="1"/>
                    <a:pt x="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96;p48">
              <a:extLst>
                <a:ext uri="{FF2B5EF4-FFF2-40B4-BE49-F238E27FC236}">
                  <a16:creationId xmlns:a16="http://schemas.microsoft.com/office/drawing/2014/main" id="{E6082838-22CC-78ED-43E8-D3664243C695}"/>
                </a:ext>
              </a:extLst>
            </p:cNvPr>
            <p:cNvSpPr/>
            <p:nvPr/>
          </p:nvSpPr>
          <p:spPr>
            <a:xfrm>
              <a:off x="4244225" y="1880800"/>
              <a:ext cx="34450" cy="62750"/>
            </a:xfrm>
            <a:custGeom>
              <a:avLst/>
              <a:gdLst/>
              <a:ahLst/>
              <a:cxnLst/>
              <a:rect l="l" t="t" r="r" b="b"/>
              <a:pathLst>
                <a:path w="1378" h="2510" extrusionOk="0">
                  <a:moveTo>
                    <a:pt x="840" y="0"/>
                  </a:moveTo>
                  <a:cubicBezTo>
                    <a:pt x="531" y="0"/>
                    <a:pt x="211" y="505"/>
                    <a:pt x="108" y="1165"/>
                  </a:cubicBezTo>
                  <a:cubicBezTo>
                    <a:pt x="0" y="1855"/>
                    <a:pt x="175" y="2456"/>
                    <a:pt x="495" y="2506"/>
                  </a:cubicBezTo>
                  <a:cubicBezTo>
                    <a:pt x="509" y="2508"/>
                    <a:pt x="523" y="2509"/>
                    <a:pt x="538" y="2509"/>
                  </a:cubicBezTo>
                  <a:cubicBezTo>
                    <a:pt x="846" y="2509"/>
                    <a:pt x="1168" y="2005"/>
                    <a:pt x="1270" y="1345"/>
                  </a:cubicBezTo>
                  <a:cubicBezTo>
                    <a:pt x="1377" y="654"/>
                    <a:pt x="1204" y="53"/>
                    <a:pt x="883" y="3"/>
                  </a:cubicBezTo>
                  <a:cubicBezTo>
                    <a:pt x="868" y="1"/>
                    <a:pt x="854"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97;p48">
              <a:extLst>
                <a:ext uri="{FF2B5EF4-FFF2-40B4-BE49-F238E27FC236}">
                  <a16:creationId xmlns:a16="http://schemas.microsoft.com/office/drawing/2014/main" id="{51C9F471-4F10-94C1-1223-DB8529F0C4F0}"/>
                </a:ext>
              </a:extLst>
            </p:cNvPr>
            <p:cNvSpPr/>
            <p:nvPr/>
          </p:nvSpPr>
          <p:spPr>
            <a:xfrm>
              <a:off x="4082025" y="1772900"/>
              <a:ext cx="106725" cy="42775"/>
            </a:xfrm>
            <a:custGeom>
              <a:avLst/>
              <a:gdLst/>
              <a:ahLst/>
              <a:cxnLst/>
              <a:rect l="l" t="t" r="r" b="b"/>
              <a:pathLst>
                <a:path w="4269" h="1711" extrusionOk="0">
                  <a:moveTo>
                    <a:pt x="2717" y="1"/>
                  </a:moveTo>
                  <a:cubicBezTo>
                    <a:pt x="1222" y="1"/>
                    <a:pt x="179" y="1201"/>
                    <a:pt x="166" y="1217"/>
                  </a:cubicBezTo>
                  <a:cubicBezTo>
                    <a:pt x="1" y="1411"/>
                    <a:pt x="139" y="1711"/>
                    <a:pt x="394" y="1711"/>
                  </a:cubicBezTo>
                  <a:cubicBezTo>
                    <a:pt x="483" y="1711"/>
                    <a:pt x="565" y="1671"/>
                    <a:pt x="623" y="1605"/>
                  </a:cubicBezTo>
                  <a:cubicBezTo>
                    <a:pt x="634" y="1592"/>
                    <a:pt x="1493" y="601"/>
                    <a:pt x="2713" y="601"/>
                  </a:cubicBezTo>
                  <a:cubicBezTo>
                    <a:pt x="3047" y="601"/>
                    <a:pt x="3408" y="675"/>
                    <a:pt x="3787" y="865"/>
                  </a:cubicBezTo>
                  <a:cubicBezTo>
                    <a:pt x="3831" y="888"/>
                    <a:pt x="3879" y="899"/>
                    <a:pt x="3926" y="899"/>
                  </a:cubicBezTo>
                  <a:cubicBezTo>
                    <a:pt x="4036" y="899"/>
                    <a:pt x="4142" y="839"/>
                    <a:pt x="4194" y="734"/>
                  </a:cubicBezTo>
                  <a:cubicBezTo>
                    <a:pt x="4269" y="583"/>
                    <a:pt x="4207" y="401"/>
                    <a:pt x="4055" y="330"/>
                  </a:cubicBezTo>
                  <a:cubicBezTo>
                    <a:pt x="3582" y="93"/>
                    <a:pt x="3132" y="1"/>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98;p48">
              <a:extLst>
                <a:ext uri="{FF2B5EF4-FFF2-40B4-BE49-F238E27FC236}">
                  <a16:creationId xmlns:a16="http://schemas.microsoft.com/office/drawing/2014/main" id="{71B3E0D6-D1A3-6B9A-27A2-C300C1618D6D}"/>
                </a:ext>
              </a:extLst>
            </p:cNvPr>
            <p:cNvSpPr/>
            <p:nvPr/>
          </p:nvSpPr>
          <p:spPr>
            <a:xfrm>
              <a:off x="4246200" y="1814075"/>
              <a:ext cx="84300" cy="73950"/>
            </a:xfrm>
            <a:custGeom>
              <a:avLst/>
              <a:gdLst/>
              <a:ahLst/>
              <a:cxnLst/>
              <a:rect l="l" t="t" r="r" b="b"/>
              <a:pathLst>
                <a:path w="3372" h="2958" extrusionOk="0">
                  <a:moveTo>
                    <a:pt x="984" y="0"/>
                  </a:moveTo>
                  <a:cubicBezTo>
                    <a:pt x="565" y="0"/>
                    <a:pt x="259" y="108"/>
                    <a:pt x="237" y="116"/>
                  </a:cubicBezTo>
                  <a:cubicBezTo>
                    <a:pt x="82" y="171"/>
                    <a:pt x="1" y="342"/>
                    <a:pt x="56" y="497"/>
                  </a:cubicBezTo>
                  <a:cubicBezTo>
                    <a:pt x="100" y="620"/>
                    <a:pt x="215" y="697"/>
                    <a:pt x="338" y="697"/>
                  </a:cubicBezTo>
                  <a:cubicBezTo>
                    <a:pt x="371" y="697"/>
                    <a:pt x="405" y="691"/>
                    <a:pt x="438" y="679"/>
                  </a:cubicBezTo>
                  <a:cubicBezTo>
                    <a:pt x="442" y="677"/>
                    <a:pt x="671" y="599"/>
                    <a:pt x="982" y="599"/>
                  </a:cubicBezTo>
                  <a:cubicBezTo>
                    <a:pt x="1221" y="599"/>
                    <a:pt x="1509" y="645"/>
                    <a:pt x="1780" y="809"/>
                  </a:cubicBezTo>
                  <a:cubicBezTo>
                    <a:pt x="2288" y="1117"/>
                    <a:pt x="2616" y="1754"/>
                    <a:pt x="2755" y="2702"/>
                  </a:cubicBezTo>
                  <a:cubicBezTo>
                    <a:pt x="2777" y="2848"/>
                    <a:pt x="2903" y="2956"/>
                    <a:pt x="3051" y="2958"/>
                  </a:cubicBezTo>
                  <a:cubicBezTo>
                    <a:pt x="3066" y="2958"/>
                    <a:pt x="3081" y="2956"/>
                    <a:pt x="3094" y="2954"/>
                  </a:cubicBezTo>
                  <a:cubicBezTo>
                    <a:pt x="3258" y="2929"/>
                    <a:pt x="3372" y="2778"/>
                    <a:pt x="3348" y="2615"/>
                  </a:cubicBezTo>
                  <a:cubicBezTo>
                    <a:pt x="3180" y="1477"/>
                    <a:pt x="2755" y="695"/>
                    <a:pt x="2083" y="292"/>
                  </a:cubicBezTo>
                  <a:cubicBezTo>
                    <a:pt x="1703" y="65"/>
                    <a:pt x="1309"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99;p48">
              <a:extLst>
                <a:ext uri="{FF2B5EF4-FFF2-40B4-BE49-F238E27FC236}">
                  <a16:creationId xmlns:a16="http://schemas.microsoft.com/office/drawing/2014/main" id="{9CECFB29-73EA-5DCE-1956-D76F3B3ABB9D}"/>
                </a:ext>
              </a:extLst>
            </p:cNvPr>
            <p:cNvSpPr/>
            <p:nvPr/>
          </p:nvSpPr>
          <p:spPr>
            <a:xfrm>
              <a:off x="4171425" y="1875375"/>
              <a:ext cx="96900" cy="132500"/>
            </a:xfrm>
            <a:custGeom>
              <a:avLst/>
              <a:gdLst/>
              <a:ahLst/>
              <a:cxnLst/>
              <a:rect l="l" t="t" r="r" b="b"/>
              <a:pathLst>
                <a:path w="3876" h="5300" extrusionOk="0">
                  <a:moveTo>
                    <a:pt x="2333" y="1"/>
                  </a:moveTo>
                  <a:cubicBezTo>
                    <a:pt x="2227" y="1"/>
                    <a:pt x="2124" y="57"/>
                    <a:pt x="2070" y="156"/>
                  </a:cubicBezTo>
                  <a:cubicBezTo>
                    <a:pt x="1805" y="656"/>
                    <a:pt x="1213" y="1873"/>
                    <a:pt x="1424" y="2398"/>
                  </a:cubicBezTo>
                  <a:cubicBezTo>
                    <a:pt x="1529" y="2659"/>
                    <a:pt x="1856" y="2835"/>
                    <a:pt x="2382" y="3101"/>
                  </a:cubicBezTo>
                  <a:cubicBezTo>
                    <a:pt x="2653" y="3237"/>
                    <a:pt x="3217" y="3524"/>
                    <a:pt x="3265" y="3641"/>
                  </a:cubicBezTo>
                  <a:cubicBezTo>
                    <a:pt x="3265" y="3641"/>
                    <a:pt x="3259" y="3658"/>
                    <a:pt x="3223" y="3689"/>
                  </a:cubicBezTo>
                  <a:cubicBezTo>
                    <a:pt x="2582" y="4249"/>
                    <a:pt x="1331" y="4710"/>
                    <a:pt x="755" y="4710"/>
                  </a:cubicBezTo>
                  <a:cubicBezTo>
                    <a:pt x="647" y="4710"/>
                    <a:pt x="563" y="4694"/>
                    <a:pt x="511" y="4659"/>
                  </a:cubicBezTo>
                  <a:cubicBezTo>
                    <a:pt x="459" y="4624"/>
                    <a:pt x="401" y="4607"/>
                    <a:pt x="343" y="4607"/>
                  </a:cubicBezTo>
                  <a:cubicBezTo>
                    <a:pt x="246" y="4607"/>
                    <a:pt x="151" y="4654"/>
                    <a:pt x="93" y="4741"/>
                  </a:cubicBezTo>
                  <a:cubicBezTo>
                    <a:pt x="1" y="4880"/>
                    <a:pt x="39" y="5067"/>
                    <a:pt x="179" y="5158"/>
                  </a:cubicBezTo>
                  <a:cubicBezTo>
                    <a:pt x="328" y="5257"/>
                    <a:pt x="528" y="5300"/>
                    <a:pt x="759" y="5300"/>
                  </a:cubicBezTo>
                  <a:cubicBezTo>
                    <a:pt x="1667" y="5300"/>
                    <a:pt x="3047" y="4638"/>
                    <a:pt x="3617" y="4139"/>
                  </a:cubicBezTo>
                  <a:cubicBezTo>
                    <a:pt x="3848" y="3938"/>
                    <a:pt x="3875" y="3730"/>
                    <a:pt x="3857" y="3590"/>
                  </a:cubicBezTo>
                  <a:cubicBezTo>
                    <a:pt x="3802" y="3148"/>
                    <a:pt x="3243" y="2865"/>
                    <a:pt x="2652" y="2567"/>
                  </a:cubicBezTo>
                  <a:cubicBezTo>
                    <a:pt x="2407" y="2442"/>
                    <a:pt x="2037" y="2256"/>
                    <a:pt x="1980" y="2176"/>
                  </a:cubicBezTo>
                  <a:cubicBezTo>
                    <a:pt x="1918" y="1991"/>
                    <a:pt x="2208" y="1177"/>
                    <a:pt x="2599" y="437"/>
                  </a:cubicBezTo>
                  <a:cubicBezTo>
                    <a:pt x="2674" y="291"/>
                    <a:pt x="2617" y="112"/>
                    <a:pt x="2472" y="35"/>
                  </a:cubicBezTo>
                  <a:cubicBezTo>
                    <a:pt x="2428" y="12"/>
                    <a:pt x="2380" y="1"/>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00;p48">
              <a:extLst>
                <a:ext uri="{FF2B5EF4-FFF2-40B4-BE49-F238E27FC236}">
                  <a16:creationId xmlns:a16="http://schemas.microsoft.com/office/drawing/2014/main" id="{9B2BC217-ACBF-A50A-788B-01D97BD2893C}"/>
                </a:ext>
              </a:extLst>
            </p:cNvPr>
            <p:cNvSpPr/>
            <p:nvPr/>
          </p:nvSpPr>
          <p:spPr>
            <a:xfrm>
              <a:off x="4051850" y="1997350"/>
              <a:ext cx="104300" cy="80575"/>
            </a:xfrm>
            <a:custGeom>
              <a:avLst/>
              <a:gdLst/>
              <a:ahLst/>
              <a:cxnLst/>
              <a:rect l="l" t="t" r="r" b="b"/>
              <a:pathLst>
                <a:path w="4172" h="3223" extrusionOk="0">
                  <a:moveTo>
                    <a:pt x="334" y="0"/>
                  </a:moveTo>
                  <a:cubicBezTo>
                    <a:pt x="307" y="0"/>
                    <a:pt x="279" y="4"/>
                    <a:pt x="251" y="12"/>
                  </a:cubicBezTo>
                  <a:cubicBezTo>
                    <a:pt x="92" y="60"/>
                    <a:pt x="1" y="226"/>
                    <a:pt x="48" y="384"/>
                  </a:cubicBezTo>
                  <a:cubicBezTo>
                    <a:pt x="75" y="481"/>
                    <a:pt x="769" y="2743"/>
                    <a:pt x="3815" y="3219"/>
                  </a:cubicBezTo>
                  <a:cubicBezTo>
                    <a:pt x="3831" y="3222"/>
                    <a:pt x="3847" y="3223"/>
                    <a:pt x="3863" y="3223"/>
                  </a:cubicBezTo>
                  <a:cubicBezTo>
                    <a:pt x="4019" y="3222"/>
                    <a:pt x="4148" y="3102"/>
                    <a:pt x="4160" y="2946"/>
                  </a:cubicBezTo>
                  <a:cubicBezTo>
                    <a:pt x="4172" y="2791"/>
                    <a:pt x="4062" y="2651"/>
                    <a:pt x="3908" y="2628"/>
                  </a:cubicBezTo>
                  <a:cubicBezTo>
                    <a:pt x="1251" y="2213"/>
                    <a:pt x="647" y="297"/>
                    <a:pt x="623" y="216"/>
                  </a:cubicBezTo>
                  <a:cubicBezTo>
                    <a:pt x="584" y="85"/>
                    <a:pt x="46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01;p48">
              <a:extLst>
                <a:ext uri="{FF2B5EF4-FFF2-40B4-BE49-F238E27FC236}">
                  <a16:creationId xmlns:a16="http://schemas.microsoft.com/office/drawing/2014/main" id="{F2972771-328E-4F1D-EEBE-34CBA3469401}"/>
                </a:ext>
              </a:extLst>
            </p:cNvPr>
            <p:cNvSpPr/>
            <p:nvPr/>
          </p:nvSpPr>
          <p:spPr>
            <a:xfrm>
              <a:off x="2611500" y="3304400"/>
              <a:ext cx="1228650" cy="1295050"/>
            </a:xfrm>
            <a:custGeom>
              <a:avLst/>
              <a:gdLst/>
              <a:ahLst/>
              <a:cxnLst/>
              <a:rect l="l" t="t" r="r" b="b"/>
              <a:pathLst>
                <a:path w="49146" h="51802" extrusionOk="0">
                  <a:moveTo>
                    <a:pt x="34369" y="1"/>
                  </a:moveTo>
                  <a:cubicBezTo>
                    <a:pt x="31628" y="1"/>
                    <a:pt x="28501" y="632"/>
                    <a:pt x="24986" y="2244"/>
                  </a:cubicBezTo>
                  <a:cubicBezTo>
                    <a:pt x="24986" y="2244"/>
                    <a:pt x="21682" y="5548"/>
                    <a:pt x="16933" y="10504"/>
                  </a:cubicBezTo>
                  <a:cubicBezTo>
                    <a:pt x="12183" y="15459"/>
                    <a:pt x="0" y="32185"/>
                    <a:pt x="1239" y="37760"/>
                  </a:cubicBezTo>
                  <a:cubicBezTo>
                    <a:pt x="2478" y="43336"/>
                    <a:pt x="33039" y="51802"/>
                    <a:pt x="33039" y="51802"/>
                  </a:cubicBezTo>
                  <a:lnTo>
                    <a:pt x="36342" y="49530"/>
                  </a:lnTo>
                  <a:cubicBezTo>
                    <a:pt x="36342" y="49530"/>
                    <a:pt x="17965" y="35902"/>
                    <a:pt x="16726" y="32805"/>
                  </a:cubicBezTo>
                  <a:cubicBezTo>
                    <a:pt x="15487" y="29707"/>
                    <a:pt x="31386" y="19589"/>
                    <a:pt x="31386" y="19589"/>
                  </a:cubicBezTo>
                  <a:lnTo>
                    <a:pt x="49145" y="8233"/>
                  </a:lnTo>
                  <a:cubicBezTo>
                    <a:pt x="49145" y="8233"/>
                    <a:pt x="44269" y="1"/>
                    <a:pt x="34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02;p48">
              <a:extLst>
                <a:ext uri="{FF2B5EF4-FFF2-40B4-BE49-F238E27FC236}">
                  <a16:creationId xmlns:a16="http://schemas.microsoft.com/office/drawing/2014/main" id="{56E61E1A-EC99-F85F-C79C-893F49ED9FB3}"/>
                </a:ext>
              </a:extLst>
            </p:cNvPr>
            <p:cNvSpPr/>
            <p:nvPr/>
          </p:nvSpPr>
          <p:spPr>
            <a:xfrm>
              <a:off x="2602925" y="3297250"/>
              <a:ext cx="1245700" cy="1309700"/>
            </a:xfrm>
            <a:custGeom>
              <a:avLst/>
              <a:gdLst/>
              <a:ahLst/>
              <a:cxnLst/>
              <a:rect l="l" t="t" r="r" b="b"/>
              <a:pathLst>
                <a:path w="49828" h="52388" extrusionOk="0">
                  <a:moveTo>
                    <a:pt x="34639" y="612"/>
                  </a:moveTo>
                  <a:cubicBezTo>
                    <a:pt x="43354" y="612"/>
                    <a:pt x="48167" y="7081"/>
                    <a:pt x="49073" y="8428"/>
                  </a:cubicBezTo>
                  <a:lnTo>
                    <a:pt x="31569" y="19623"/>
                  </a:lnTo>
                  <a:cubicBezTo>
                    <a:pt x="29920" y="20672"/>
                    <a:pt x="15497" y="29968"/>
                    <a:pt x="16791" y="33202"/>
                  </a:cubicBezTo>
                  <a:cubicBezTo>
                    <a:pt x="17968" y="36144"/>
                    <a:pt x="33587" y="47880"/>
                    <a:pt x="36170" y="49807"/>
                  </a:cubicBezTo>
                  <a:lnTo>
                    <a:pt x="33327" y="51762"/>
                  </a:lnTo>
                  <a:cubicBezTo>
                    <a:pt x="22780" y="48831"/>
                    <a:pt x="2820" y="42234"/>
                    <a:pt x="1874" y="37981"/>
                  </a:cubicBezTo>
                  <a:cubicBezTo>
                    <a:pt x="715" y="32763"/>
                    <a:pt x="12432" y="16277"/>
                    <a:pt x="17492" y="10997"/>
                  </a:cubicBezTo>
                  <a:cubicBezTo>
                    <a:pt x="21914" y="6382"/>
                    <a:pt x="25121" y="3162"/>
                    <a:pt x="25502" y="2780"/>
                  </a:cubicBezTo>
                  <a:cubicBezTo>
                    <a:pt x="28916" y="1222"/>
                    <a:pt x="31962" y="612"/>
                    <a:pt x="34639" y="612"/>
                  </a:cubicBezTo>
                  <a:close/>
                  <a:moveTo>
                    <a:pt x="34696" y="1"/>
                  </a:moveTo>
                  <a:cubicBezTo>
                    <a:pt x="31944" y="1"/>
                    <a:pt x="28774" y="620"/>
                    <a:pt x="25203" y="2258"/>
                  </a:cubicBezTo>
                  <a:cubicBezTo>
                    <a:pt x="25172" y="2273"/>
                    <a:pt x="25142" y="2294"/>
                    <a:pt x="25117" y="2318"/>
                  </a:cubicBezTo>
                  <a:cubicBezTo>
                    <a:pt x="25083" y="2351"/>
                    <a:pt x="21756" y="5682"/>
                    <a:pt x="17060" y="10583"/>
                  </a:cubicBezTo>
                  <a:cubicBezTo>
                    <a:pt x="12636" y="15197"/>
                    <a:pt x="1" y="32311"/>
                    <a:pt x="1290" y="38111"/>
                  </a:cubicBezTo>
                  <a:cubicBezTo>
                    <a:pt x="2554" y="43797"/>
                    <a:pt x="32047" y="52029"/>
                    <a:pt x="33302" y="52376"/>
                  </a:cubicBezTo>
                  <a:cubicBezTo>
                    <a:pt x="33328" y="52383"/>
                    <a:pt x="33355" y="52387"/>
                    <a:pt x="33382" y="52387"/>
                  </a:cubicBezTo>
                  <a:cubicBezTo>
                    <a:pt x="33442" y="52386"/>
                    <a:pt x="33502" y="52368"/>
                    <a:pt x="33552" y="52334"/>
                  </a:cubicBezTo>
                  <a:lnTo>
                    <a:pt x="36855" y="50063"/>
                  </a:lnTo>
                  <a:cubicBezTo>
                    <a:pt x="37025" y="49946"/>
                    <a:pt x="37029" y="49697"/>
                    <a:pt x="36864" y="49575"/>
                  </a:cubicBezTo>
                  <a:cubicBezTo>
                    <a:pt x="30531" y="44880"/>
                    <a:pt x="18302" y="35367"/>
                    <a:pt x="17347" y="32979"/>
                  </a:cubicBezTo>
                  <a:cubicBezTo>
                    <a:pt x="16511" y="30891"/>
                    <a:pt x="25824" y="23987"/>
                    <a:pt x="31891" y="20127"/>
                  </a:cubicBezTo>
                  <a:lnTo>
                    <a:pt x="49649" y="8770"/>
                  </a:lnTo>
                  <a:cubicBezTo>
                    <a:pt x="49785" y="8683"/>
                    <a:pt x="49828" y="8504"/>
                    <a:pt x="49746" y="8366"/>
                  </a:cubicBezTo>
                  <a:cubicBezTo>
                    <a:pt x="49663" y="8226"/>
                    <a:pt x="47674" y="4918"/>
                    <a:pt x="43641" y="2480"/>
                  </a:cubicBezTo>
                  <a:cubicBezTo>
                    <a:pt x="41484" y="1176"/>
                    <a:pt x="38487" y="1"/>
                    <a:pt x="346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03;p48">
              <a:extLst>
                <a:ext uri="{FF2B5EF4-FFF2-40B4-BE49-F238E27FC236}">
                  <a16:creationId xmlns:a16="http://schemas.microsoft.com/office/drawing/2014/main" id="{D717D396-2E2F-C5CB-FBA1-986FF6BA721B}"/>
                </a:ext>
              </a:extLst>
            </p:cNvPr>
            <p:cNvSpPr/>
            <p:nvPr/>
          </p:nvSpPr>
          <p:spPr>
            <a:xfrm>
              <a:off x="3411650" y="3146900"/>
              <a:ext cx="480100" cy="735100"/>
            </a:xfrm>
            <a:custGeom>
              <a:avLst/>
              <a:gdLst/>
              <a:ahLst/>
              <a:cxnLst/>
              <a:rect l="l" t="t" r="r" b="b"/>
              <a:pathLst>
                <a:path w="19204" h="29404" extrusionOk="0">
                  <a:moveTo>
                    <a:pt x="12650" y="0"/>
                  </a:moveTo>
                  <a:cubicBezTo>
                    <a:pt x="5880" y="0"/>
                    <a:pt x="5316" y="6670"/>
                    <a:pt x="3097" y="11848"/>
                  </a:cubicBezTo>
                  <a:cubicBezTo>
                    <a:pt x="620" y="17630"/>
                    <a:pt x="0" y="29193"/>
                    <a:pt x="7640" y="29399"/>
                  </a:cubicBezTo>
                  <a:cubicBezTo>
                    <a:pt x="7751" y="29402"/>
                    <a:pt x="7860" y="29404"/>
                    <a:pt x="7968" y="29404"/>
                  </a:cubicBezTo>
                  <a:cubicBezTo>
                    <a:pt x="15369" y="29404"/>
                    <a:pt x="18384" y="22473"/>
                    <a:pt x="18791" y="14739"/>
                  </a:cubicBezTo>
                  <a:cubicBezTo>
                    <a:pt x="19204" y="6892"/>
                    <a:pt x="15281" y="285"/>
                    <a:pt x="15281" y="285"/>
                  </a:cubicBezTo>
                  <a:cubicBezTo>
                    <a:pt x="14311" y="91"/>
                    <a:pt x="13438" y="0"/>
                    <a:pt x="12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04;p48">
              <a:extLst>
                <a:ext uri="{FF2B5EF4-FFF2-40B4-BE49-F238E27FC236}">
                  <a16:creationId xmlns:a16="http://schemas.microsoft.com/office/drawing/2014/main" id="{203A5B8F-478A-E781-4918-41A8C93F4BC9}"/>
                </a:ext>
              </a:extLst>
            </p:cNvPr>
            <p:cNvSpPr/>
            <p:nvPr/>
          </p:nvSpPr>
          <p:spPr>
            <a:xfrm>
              <a:off x="3412775" y="3139425"/>
              <a:ext cx="486450" cy="750075"/>
            </a:xfrm>
            <a:custGeom>
              <a:avLst/>
              <a:gdLst/>
              <a:ahLst/>
              <a:cxnLst/>
              <a:rect l="l" t="t" r="r" b="b"/>
              <a:pathLst>
                <a:path w="19458" h="30003" extrusionOk="0">
                  <a:moveTo>
                    <a:pt x="12628" y="602"/>
                  </a:moveTo>
                  <a:cubicBezTo>
                    <a:pt x="13356" y="602"/>
                    <a:pt x="14158" y="681"/>
                    <a:pt x="15043" y="851"/>
                  </a:cubicBezTo>
                  <a:cubicBezTo>
                    <a:pt x="15551" y="1759"/>
                    <a:pt x="18822" y="7911"/>
                    <a:pt x="18447" y="15023"/>
                  </a:cubicBezTo>
                  <a:cubicBezTo>
                    <a:pt x="18218" y="19377"/>
                    <a:pt x="16719" y="29403"/>
                    <a:pt x="7909" y="29403"/>
                  </a:cubicBezTo>
                  <a:cubicBezTo>
                    <a:pt x="7808" y="29403"/>
                    <a:pt x="7706" y="29402"/>
                    <a:pt x="7603" y="29400"/>
                  </a:cubicBezTo>
                  <a:cubicBezTo>
                    <a:pt x="5658" y="29346"/>
                    <a:pt x="4158" y="28518"/>
                    <a:pt x="3146" y="26939"/>
                  </a:cubicBezTo>
                  <a:cubicBezTo>
                    <a:pt x="887" y="23409"/>
                    <a:pt x="1481" y="16574"/>
                    <a:pt x="3327" y="12265"/>
                  </a:cubicBezTo>
                  <a:cubicBezTo>
                    <a:pt x="3783" y="11202"/>
                    <a:pt x="4174" y="10066"/>
                    <a:pt x="4550" y="8969"/>
                  </a:cubicBezTo>
                  <a:cubicBezTo>
                    <a:pt x="6023" y="4681"/>
                    <a:pt x="7424" y="602"/>
                    <a:pt x="12628" y="602"/>
                  </a:cubicBezTo>
                  <a:close/>
                  <a:moveTo>
                    <a:pt x="12608" y="1"/>
                  </a:moveTo>
                  <a:cubicBezTo>
                    <a:pt x="6998" y="1"/>
                    <a:pt x="5469" y="4453"/>
                    <a:pt x="3983" y="8775"/>
                  </a:cubicBezTo>
                  <a:cubicBezTo>
                    <a:pt x="3610" y="9861"/>
                    <a:pt x="3224" y="10985"/>
                    <a:pt x="2778" y="12028"/>
                  </a:cubicBezTo>
                  <a:cubicBezTo>
                    <a:pt x="1131" y="15870"/>
                    <a:pt x="0" y="23136"/>
                    <a:pt x="2643" y="27263"/>
                  </a:cubicBezTo>
                  <a:cubicBezTo>
                    <a:pt x="3767" y="29019"/>
                    <a:pt x="5431" y="29940"/>
                    <a:pt x="7588" y="29998"/>
                  </a:cubicBezTo>
                  <a:cubicBezTo>
                    <a:pt x="7697" y="30001"/>
                    <a:pt x="7807" y="30002"/>
                    <a:pt x="7916" y="30002"/>
                  </a:cubicBezTo>
                  <a:cubicBezTo>
                    <a:pt x="14494" y="30002"/>
                    <a:pt x="18543" y="24576"/>
                    <a:pt x="19045" y="15054"/>
                  </a:cubicBezTo>
                  <a:cubicBezTo>
                    <a:pt x="19457" y="7207"/>
                    <a:pt x="15533" y="498"/>
                    <a:pt x="15493" y="432"/>
                  </a:cubicBezTo>
                  <a:cubicBezTo>
                    <a:pt x="15450" y="359"/>
                    <a:pt x="15377" y="307"/>
                    <a:pt x="15295" y="291"/>
                  </a:cubicBezTo>
                  <a:cubicBezTo>
                    <a:pt x="14307" y="93"/>
                    <a:pt x="13415" y="1"/>
                    <a:pt x="12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05;p48">
              <a:extLst>
                <a:ext uri="{FF2B5EF4-FFF2-40B4-BE49-F238E27FC236}">
                  <a16:creationId xmlns:a16="http://schemas.microsoft.com/office/drawing/2014/main" id="{66B0956C-96A9-E01B-3135-CAA29E0BCCE5}"/>
                </a:ext>
              </a:extLst>
            </p:cNvPr>
            <p:cNvSpPr/>
            <p:nvPr/>
          </p:nvSpPr>
          <p:spPr>
            <a:xfrm>
              <a:off x="3210325" y="3113350"/>
              <a:ext cx="655600" cy="1104100"/>
            </a:xfrm>
            <a:custGeom>
              <a:avLst/>
              <a:gdLst/>
              <a:ahLst/>
              <a:cxnLst/>
              <a:rect l="l" t="t" r="r" b="b"/>
              <a:pathLst>
                <a:path w="26224" h="44164" extrusionOk="0">
                  <a:moveTo>
                    <a:pt x="19819" y="0"/>
                  </a:moveTo>
                  <a:cubicBezTo>
                    <a:pt x="17281" y="0"/>
                    <a:pt x="14100" y="1589"/>
                    <a:pt x="12183" y="5550"/>
                  </a:cubicBezTo>
                  <a:cubicBezTo>
                    <a:pt x="12183" y="5550"/>
                    <a:pt x="7846" y="25579"/>
                    <a:pt x="5782" y="29504"/>
                  </a:cubicBezTo>
                  <a:cubicBezTo>
                    <a:pt x="3717" y="33428"/>
                    <a:pt x="0" y="42924"/>
                    <a:pt x="0" y="42924"/>
                  </a:cubicBezTo>
                  <a:lnTo>
                    <a:pt x="4543" y="44163"/>
                  </a:lnTo>
                  <a:cubicBezTo>
                    <a:pt x="4543" y="44163"/>
                    <a:pt x="10945" y="35284"/>
                    <a:pt x="18584" y="25992"/>
                  </a:cubicBezTo>
                  <a:cubicBezTo>
                    <a:pt x="26224" y="16702"/>
                    <a:pt x="24986" y="4311"/>
                    <a:pt x="23334" y="1627"/>
                  </a:cubicBezTo>
                  <a:cubicBezTo>
                    <a:pt x="22704" y="603"/>
                    <a:pt x="21383"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06;p48">
              <a:extLst>
                <a:ext uri="{FF2B5EF4-FFF2-40B4-BE49-F238E27FC236}">
                  <a16:creationId xmlns:a16="http://schemas.microsoft.com/office/drawing/2014/main" id="{17AA03FE-7619-1CC0-3DA8-EB7F6EA19FF0}"/>
                </a:ext>
              </a:extLst>
            </p:cNvPr>
            <p:cNvSpPr/>
            <p:nvPr/>
          </p:nvSpPr>
          <p:spPr>
            <a:xfrm>
              <a:off x="3202575" y="3105850"/>
              <a:ext cx="674750" cy="1119075"/>
            </a:xfrm>
            <a:custGeom>
              <a:avLst/>
              <a:gdLst/>
              <a:ahLst/>
              <a:cxnLst/>
              <a:rect l="l" t="t" r="r" b="b"/>
              <a:pathLst>
                <a:path w="26990" h="44763" extrusionOk="0">
                  <a:moveTo>
                    <a:pt x="20140" y="598"/>
                  </a:moveTo>
                  <a:cubicBezTo>
                    <a:pt x="21592" y="598"/>
                    <a:pt x="22818" y="1158"/>
                    <a:pt x="23388" y="2083"/>
                  </a:cubicBezTo>
                  <a:cubicBezTo>
                    <a:pt x="24886" y="4517"/>
                    <a:pt x="26342" y="16764"/>
                    <a:pt x="18663" y="26102"/>
                  </a:cubicBezTo>
                  <a:cubicBezTo>
                    <a:pt x="11677" y="34599"/>
                    <a:pt x="5655" y="42849"/>
                    <a:pt x="4732" y="44120"/>
                  </a:cubicBezTo>
                  <a:lnTo>
                    <a:pt x="710" y="43023"/>
                  </a:lnTo>
                  <a:cubicBezTo>
                    <a:pt x="1370" y="41355"/>
                    <a:pt x="4533" y="33408"/>
                    <a:pt x="6356" y="29942"/>
                  </a:cubicBezTo>
                  <a:cubicBezTo>
                    <a:pt x="8394" y="26072"/>
                    <a:pt x="12514" y="7170"/>
                    <a:pt x="12778" y="5948"/>
                  </a:cubicBezTo>
                  <a:cubicBezTo>
                    <a:pt x="14338" y="2747"/>
                    <a:pt x="16973" y="752"/>
                    <a:pt x="19832" y="607"/>
                  </a:cubicBezTo>
                  <a:cubicBezTo>
                    <a:pt x="19935" y="601"/>
                    <a:pt x="20038" y="598"/>
                    <a:pt x="20140" y="598"/>
                  </a:cubicBezTo>
                  <a:close/>
                  <a:moveTo>
                    <a:pt x="20112" y="1"/>
                  </a:moveTo>
                  <a:cubicBezTo>
                    <a:pt x="20009" y="1"/>
                    <a:pt x="19905" y="3"/>
                    <a:pt x="19801" y="8"/>
                  </a:cubicBezTo>
                  <a:cubicBezTo>
                    <a:pt x="16712" y="164"/>
                    <a:pt x="13878" y="2299"/>
                    <a:pt x="12224" y="5719"/>
                  </a:cubicBezTo>
                  <a:cubicBezTo>
                    <a:pt x="12213" y="5740"/>
                    <a:pt x="12206" y="5763"/>
                    <a:pt x="12200" y="5787"/>
                  </a:cubicBezTo>
                  <a:cubicBezTo>
                    <a:pt x="12157" y="5987"/>
                    <a:pt x="7848" y="25821"/>
                    <a:pt x="5827" y="29663"/>
                  </a:cubicBezTo>
                  <a:cubicBezTo>
                    <a:pt x="3778" y="33556"/>
                    <a:pt x="69" y="43020"/>
                    <a:pt x="32" y="43115"/>
                  </a:cubicBezTo>
                  <a:cubicBezTo>
                    <a:pt x="0" y="43194"/>
                    <a:pt x="5" y="43282"/>
                    <a:pt x="43" y="43359"/>
                  </a:cubicBezTo>
                  <a:cubicBezTo>
                    <a:pt x="80" y="43435"/>
                    <a:pt x="149" y="43490"/>
                    <a:pt x="232" y="43513"/>
                  </a:cubicBezTo>
                  <a:lnTo>
                    <a:pt x="4774" y="44753"/>
                  </a:lnTo>
                  <a:cubicBezTo>
                    <a:pt x="4800" y="44760"/>
                    <a:pt x="4826" y="44763"/>
                    <a:pt x="4853" y="44763"/>
                  </a:cubicBezTo>
                  <a:cubicBezTo>
                    <a:pt x="4949" y="44763"/>
                    <a:pt x="5040" y="44717"/>
                    <a:pt x="5096" y="44638"/>
                  </a:cubicBezTo>
                  <a:cubicBezTo>
                    <a:pt x="5160" y="44550"/>
                    <a:pt x="11578" y="35661"/>
                    <a:pt x="19126" y="26482"/>
                  </a:cubicBezTo>
                  <a:cubicBezTo>
                    <a:pt x="26990" y="16917"/>
                    <a:pt x="25448" y="4288"/>
                    <a:pt x="23898" y="1770"/>
                  </a:cubicBezTo>
                  <a:cubicBezTo>
                    <a:pt x="23216" y="659"/>
                    <a:pt x="21777" y="1"/>
                    <a:pt x="2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07;p48">
              <a:extLst>
                <a:ext uri="{FF2B5EF4-FFF2-40B4-BE49-F238E27FC236}">
                  <a16:creationId xmlns:a16="http://schemas.microsoft.com/office/drawing/2014/main" id="{710F790F-3901-FF7C-5FDC-0F46BEB21552}"/>
                </a:ext>
              </a:extLst>
            </p:cNvPr>
            <p:cNvSpPr/>
            <p:nvPr/>
          </p:nvSpPr>
          <p:spPr>
            <a:xfrm>
              <a:off x="3610975" y="3342675"/>
              <a:ext cx="219325" cy="518325"/>
            </a:xfrm>
            <a:custGeom>
              <a:avLst/>
              <a:gdLst/>
              <a:ahLst/>
              <a:cxnLst/>
              <a:rect l="l" t="t" r="r" b="b"/>
              <a:pathLst>
                <a:path w="8773" h="20733" extrusionOk="0">
                  <a:moveTo>
                    <a:pt x="8442" y="1"/>
                  </a:moveTo>
                  <a:cubicBezTo>
                    <a:pt x="8307" y="1"/>
                    <a:pt x="8184" y="93"/>
                    <a:pt x="8152" y="230"/>
                  </a:cubicBezTo>
                  <a:cubicBezTo>
                    <a:pt x="8118" y="372"/>
                    <a:pt x="4707" y="14480"/>
                    <a:pt x="155" y="20247"/>
                  </a:cubicBezTo>
                  <a:cubicBezTo>
                    <a:pt x="0" y="20444"/>
                    <a:pt x="139" y="20732"/>
                    <a:pt x="390" y="20732"/>
                  </a:cubicBezTo>
                  <a:cubicBezTo>
                    <a:pt x="482" y="20732"/>
                    <a:pt x="568" y="20690"/>
                    <a:pt x="626" y="20618"/>
                  </a:cubicBezTo>
                  <a:cubicBezTo>
                    <a:pt x="5259" y="14749"/>
                    <a:pt x="8595" y="954"/>
                    <a:pt x="8734" y="369"/>
                  </a:cubicBezTo>
                  <a:cubicBezTo>
                    <a:pt x="8773" y="208"/>
                    <a:pt x="8673" y="48"/>
                    <a:pt x="8512" y="9"/>
                  </a:cubicBezTo>
                  <a:cubicBezTo>
                    <a:pt x="8489" y="4"/>
                    <a:pt x="8465" y="1"/>
                    <a:pt x="8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08;p48">
              <a:extLst>
                <a:ext uri="{FF2B5EF4-FFF2-40B4-BE49-F238E27FC236}">
                  <a16:creationId xmlns:a16="http://schemas.microsoft.com/office/drawing/2014/main" id="{D3774355-DB46-37A6-C25F-7A456B606995}"/>
                </a:ext>
              </a:extLst>
            </p:cNvPr>
            <p:cNvSpPr/>
            <p:nvPr/>
          </p:nvSpPr>
          <p:spPr>
            <a:xfrm>
              <a:off x="3318700" y="4542650"/>
              <a:ext cx="356250" cy="377100"/>
            </a:xfrm>
            <a:custGeom>
              <a:avLst/>
              <a:gdLst/>
              <a:ahLst/>
              <a:cxnLst/>
              <a:rect l="l" t="t" r="r" b="b"/>
              <a:pathLst>
                <a:path w="14250" h="15084" extrusionOk="0">
                  <a:moveTo>
                    <a:pt x="8055" y="0"/>
                  </a:moveTo>
                  <a:lnTo>
                    <a:pt x="5371" y="1446"/>
                  </a:lnTo>
                  <a:lnTo>
                    <a:pt x="4751" y="2272"/>
                  </a:lnTo>
                  <a:cubicBezTo>
                    <a:pt x="4751" y="2272"/>
                    <a:pt x="5370" y="5576"/>
                    <a:pt x="4131" y="7846"/>
                  </a:cubicBezTo>
                  <a:cubicBezTo>
                    <a:pt x="2892" y="10118"/>
                    <a:pt x="1" y="14868"/>
                    <a:pt x="2067" y="15074"/>
                  </a:cubicBezTo>
                  <a:cubicBezTo>
                    <a:pt x="2133" y="15080"/>
                    <a:pt x="2199" y="15084"/>
                    <a:pt x="2267" y="15084"/>
                  </a:cubicBezTo>
                  <a:cubicBezTo>
                    <a:pt x="4316" y="15084"/>
                    <a:pt x="7088" y="12104"/>
                    <a:pt x="9087" y="9705"/>
                  </a:cubicBezTo>
                  <a:cubicBezTo>
                    <a:pt x="11153" y="7228"/>
                    <a:pt x="11358" y="4956"/>
                    <a:pt x="12804" y="3097"/>
                  </a:cubicBezTo>
                  <a:cubicBezTo>
                    <a:pt x="14250" y="1239"/>
                    <a:pt x="8055" y="0"/>
                    <a:pt x="805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09;p48">
              <a:extLst>
                <a:ext uri="{FF2B5EF4-FFF2-40B4-BE49-F238E27FC236}">
                  <a16:creationId xmlns:a16="http://schemas.microsoft.com/office/drawing/2014/main" id="{4E9E3644-01B6-F841-78F5-4FDC510BB75C}"/>
                </a:ext>
              </a:extLst>
            </p:cNvPr>
            <p:cNvSpPr/>
            <p:nvPr/>
          </p:nvSpPr>
          <p:spPr>
            <a:xfrm>
              <a:off x="3333850" y="4535150"/>
              <a:ext cx="319650" cy="392075"/>
            </a:xfrm>
            <a:custGeom>
              <a:avLst/>
              <a:gdLst/>
              <a:ahLst/>
              <a:cxnLst/>
              <a:rect l="l" t="t" r="r" b="b"/>
              <a:pathLst>
                <a:path w="12786" h="15683" extrusionOk="0">
                  <a:moveTo>
                    <a:pt x="7495" y="616"/>
                  </a:moveTo>
                  <a:cubicBezTo>
                    <a:pt x="9142" y="959"/>
                    <a:pt x="11759" y="1796"/>
                    <a:pt x="12086" y="2675"/>
                  </a:cubicBezTo>
                  <a:cubicBezTo>
                    <a:pt x="12127" y="2784"/>
                    <a:pt x="12160" y="2960"/>
                    <a:pt x="11962" y="3214"/>
                  </a:cubicBezTo>
                  <a:cubicBezTo>
                    <a:pt x="11294" y="4072"/>
                    <a:pt x="10887" y="5003"/>
                    <a:pt x="10456" y="5989"/>
                  </a:cubicBezTo>
                  <a:cubicBezTo>
                    <a:pt x="9921" y="7210"/>
                    <a:pt x="9369" y="8472"/>
                    <a:pt x="8251" y="9814"/>
                  </a:cubicBezTo>
                  <a:cubicBezTo>
                    <a:pt x="7149" y="11137"/>
                    <a:pt x="3850" y="15084"/>
                    <a:pt x="1654" y="15084"/>
                  </a:cubicBezTo>
                  <a:cubicBezTo>
                    <a:pt x="1598" y="15084"/>
                    <a:pt x="1544" y="15081"/>
                    <a:pt x="1490" y="15076"/>
                  </a:cubicBezTo>
                  <a:cubicBezTo>
                    <a:pt x="1239" y="15051"/>
                    <a:pt x="1155" y="14950"/>
                    <a:pt x="1111" y="14864"/>
                  </a:cubicBezTo>
                  <a:cubicBezTo>
                    <a:pt x="635" y="13953"/>
                    <a:pt x="2414" y="10761"/>
                    <a:pt x="3370" y="9046"/>
                  </a:cubicBezTo>
                  <a:cubicBezTo>
                    <a:pt x="3522" y="8774"/>
                    <a:pt x="3663" y="8520"/>
                    <a:pt x="3788" y="8290"/>
                  </a:cubicBezTo>
                  <a:cubicBezTo>
                    <a:pt x="4936" y="6185"/>
                    <a:pt x="4566" y="3304"/>
                    <a:pt x="4462" y="2649"/>
                  </a:cubicBezTo>
                  <a:lnTo>
                    <a:pt x="4964" y="1978"/>
                  </a:lnTo>
                  <a:lnTo>
                    <a:pt x="7495" y="616"/>
                  </a:lnTo>
                  <a:close/>
                  <a:moveTo>
                    <a:pt x="7446" y="1"/>
                  </a:moveTo>
                  <a:cubicBezTo>
                    <a:pt x="7398" y="1"/>
                    <a:pt x="7350" y="13"/>
                    <a:pt x="7307" y="37"/>
                  </a:cubicBezTo>
                  <a:lnTo>
                    <a:pt x="4621" y="1481"/>
                  </a:lnTo>
                  <a:cubicBezTo>
                    <a:pt x="4583" y="1502"/>
                    <a:pt x="4550" y="1531"/>
                    <a:pt x="4524" y="1566"/>
                  </a:cubicBezTo>
                  <a:lnTo>
                    <a:pt x="3905" y="2392"/>
                  </a:lnTo>
                  <a:cubicBezTo>
                    <a:pt x="3854" y="2459"/>
                    <a:pt x="3835" y="2545"/>
                    <a:pt x="3850" y="2627"/>
                  </a:cubicBezTo>
                  <a:cubicBezTo>
                    <a:pt x="3855" y="2659"/>
                    <a:pt x="4433" y="5854"/>
                    <a:pt x="3261" y="8004"/>
                  </a:cubicBezTo>
                  <a:cubicBezTo>
                    <a:pt x="3137" y="8231"/>
                    <a:pt x="2997" y="8483"/>
                    <a:pt x="2846" y="8754"/>
                  </a:cubicBezTo>
                  <a:cubicBezTo>
                    <a:pt x="1264" y="11593"/>
                    <a:pt x="0" y="14033"/>
                    <a:pt x="579" y="15141"/>
                  </a:cubicBezTo>
                  <a:cubicBezTo>
                    <a:pt x="691" y="15356"/>
                    <a:pt x="930" y="15621"/>
                    <a:pt x="1430" y="15671"/>
                  </a:cubicBezTo>
                  <a:cubicBezTo>
                    <a:pt x="1505" y="15679"/>
                    <a:pt x="1581" y="15683"/>
                    <a:pt x="1656" y="15683"/>
                  </a:cubicBezTo>
                  <a:cubicBezTo>
                    <a:pt x="3876" y="15683"/>
                    <a:pt x="6730" y="12574"/>
                    <a:pt x="8711" y="10197"/>
                  </a:cubicBezTo>
                  <a:cubicBezTo>
                    <a:pt x="9884" y="8790"/>
                    <a:pt x="10479" y="7429"/>
                    <a:pt x="11005" y="6229"/>
                  </a:cubicBezTo>
                  <a:cubicBezTo>
                    <a:pt x="11420" y="5279"/>
                    <a:pt x="11814" y="4381"/>
                    <a:pt x="12433" y="3582"/>
                  </a:cubicBezTo>
                  <a:cubicBezTo>
                    <a:pt x="12785" y="3129"/>
                    <a:pt x="12745" y="2726"/>
                    <a:pt x="12647" y="2466"/>
                  </a:cubicBezTo>
                  <a:cubicBezTo>
                    <a:pt x="12088" y="963"/>
                    <a:pt x="7974" y="100"/>
                    <a:pt x="7507" y="7"/>
                  </a:cubicBezTo>
                  <a:cubicBezTo>
                    <a:pt x="7487" y="3"/>
                    <a:pt x="7466" y="1"/>
                    <a:pt x="7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10;p48">
              <a:extLst>
                <a:ext uri="{FF2B5EF4-FFF2-40B4-BE49-F238E27FC236}">
                  <a16:creationId xmlns:a16="http://schemas.microsoft.com/office/drawing/2014/main" id="{70F5F3C1-B1D4-F2F9-6AD2-A5DDCE0D9764}"/>
                </a:ext>
              </a:extLst>
            </p:cNvPr>
            <p:cNvSpPr/>
            <p:nvPr/>
          </p:nvSpPr>
          <p:spPr>
            <a:xfrm>
              <a:off x="3351525" y="4578425"/>
              <a:ext cx="299650" cy="341325"/>
            </a:xfrm>
            <a:custGeom>
              <a:avLst/>
              <a:gdLst/>
              <a:ahLst/>
              <a:cxnLst/>
              <a:rect l="l" t="t" r="r" b="b"/>
              <a:pathLst>
                <a:path w="11986" h="13653" extrusionOk="0">
                  <a:moveTo>
                    <a:pt x="10843" y="0"/>
                  </a:moveTo>
                  <a:cubicBezTo>
                    <a:pt x="9597" y="2636"/>
                    <a:pt x="7773" y="6077"/>
                    <a:pt x="5605" y="8894"/>
                  </a:cubicBezTo>
                  <a:cubicBezTo>
                    <a:pt x="3445" y="11704"/>
                    <a:pt x="1454" y="12476"/>
                    <a:pt x="45" y="12575"/>
                  </a:cubicBezTo>
                  <a:cubicBezTo>
                    <a:pt x="0" y="13176"/>
                    <a:pt x="183" y="13586"/>
                    <a:pt x="752" y="13643"/>
                  </a:cubicBezTo>
                  <a:cubicBezTo>
                    <a:pt x="818" y="13649"/>
                    <a:pt x="885" y="13653"/>
                    <a:pt x="953" y="13653"/>
                  </a:cubicBezTo>
                  <a:cubicBezTo>
                    <a:pt x="3001" y="13653"/>
                    <a:pt x="5774" y="10673"/>
                    <a:pt x="7774" y="8274"/>
                  </a:cubicBezTo>
                  <a:cubicBezTo>
                    <a:pt x="9838" y="5797"/>
                    <a:pt x="10045" y="3525"/>
                    <a:pt x="11491" y="1666"/>
                  </a:cubicBezTo>
                  <a:cubicBezTo>
                    <a:pt x="11985" y="1031"/>
                    <a:pt x="11585" y="466"/>
                    <a:pt x="10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11;p48">
              <a:extLst>
                <a:ext uri="{FF2B5EF4-FFF2-40B4-BE49-F238E27FC236}">
                  <a16:creationId xmlns:a16="http://schemas.microsoft.com/office/drawing/2014/main" id="{C49049AD-C9E6-4A51-F480-7911CD159B73}"/>
                </a:ext>
              </a:extLst>
            </p:cNvPr>
            <p:cNvSpPr/>
            <p:nvPr/>
          </p:nvSpPr>
          <p:spPr>
            <a:xfrm>
              <a:off x="3343050" y="4570950"/>
              <a:ext cx="309675" cy="356275"/>
            </a:xfrm>
            <a:custGeom>
              <a:avLst/>
              <a:gdLst/>
              <a:ahLst/>
              <a:cxnLst/>
              <a:rect l="l" t="t" r="r" b="b"/>
              <a:pathLst>
                <a:path w="12387" h="14251" extrusionOk="0">
                  <a:moveTo>
                    <a:pt x="11301" y="747"/>
                  </a:moveTo>
                  <a:cubicBezTo>
                    <a:pt x="11559" y="951"/>
                    <a:pt x="11710" y="1149"/>
                    <a:pt x="11742" y="1330"/>
                  </a:cubicBezTo>
                  <a:cubicBezTo>
                    <a:pt x="11767" y="1473"/>
                    <a:pt x="11718" y="1620"/>
                    <a:pt x="11594" y="1782"/>
                  </a:cubicBezTo>
                  <a:cubicBezTo>
                    <a:pt x="10926" y="2640"/>
                    <a:pt x="10519" y="3571"/>
                    <a:pt x="10088" y="4556"/>
                  </a:cubicBezTo>
                  <a:cubicBezTo>
                    <a:pt x="9553" y="5778"/>
                    <a:pt x="9001" y="7040"/>
                    <a:pt x="7882" y="8382"/>
                  </a:cubicBezTo>
                  <a:cubicBezTo>
                    <a:pt x="6781" y="9705"/>
                    <a:pt x="3508" y="13652"/>
                    <a:pt x="1288" y="13652"/>
                  </a:cubicBezTo>
                  <a:cubicBezTo>
                    <a:pt x="1232" y="13652"/>
                    <a:pt x="1177" y="13649"/>
                    <a:pt x="1122" y="13644"/>
                  </a:cubicBezTo>
                  <a:cubicBezTo>
                    <a:pt x="918" y="13624"/>
                    <a:pt x="707" y="13563"/>
                    <a:pt x="680" y="13145"/>
                  </a:cubicBezTo>
                  <a:lnTo>
                    <a:pt x="681" y="13145"/>
                  </a:lnTo>
                  <a:cubicBezTo>
                    <a:pt x="2056" y="12971"/>
                    <a:pt x="4050" y="12148"/>
                    <a:pt x="6182" y="9375"/>
                  </a:cubicBezTo>
                  <a:cubicBezTo>
                    <a:pt x="8320" y="6596"/>
                    <a:pt x="10122" y="3208"/>
                    <a:pt x="11301" y="747"/>
                  </a:cubicBezTo>
                  <a:close/>
                  <a:moveTo>
                    <a:pt x="11183" y="0"/>
                  </a:moveTo>
                  <a:cubicBezTo>
                    <a:pt x="11072" y="0"/>
                    <a:pt x="10963" y="62"/>
                    <a:pt x="10912" y="171"/>
                  </a:cubicBezTo>
                  <a:cubicBezTo>
                    <a:pt x="9751" y="2625"/>
                    <a:pt x="7907" y="6150"/>
                    <a:pt x="5707" y="9011"/>
                  </a:cubicBezTo>
                  <a:cubicBezTo>
                    <a:pt x="3564" y="11797"/>
                    <a:pt x="1619" y="12487"/>
                    <a:pt x="364" y="12575"/>
                  </a:cubicBezTo>
                  <a:cubicBezTo>
                    <a:pt x="216" y="12585"/>
                    <a:pt x="97" y="12703"/>
                    <a:pt x="86" y="12851"/>
                  </a:cubicBezTo>
                  <a:cubicBezTo>
                    <a:pt x="1" y="13967"/>
                    <a:pt x="660" y="14200"/>
                    <a:pt x="1062" y="14239"/>
                  </a:cubicBezTo>
                  <a:cubicBezTo>
                    <a:pt x="1137" y="14247"/>
                    <a:pt x="1213" y="14251"/>
                    <a:pt x="1288" y="14251"/>
                  </a:cubicBezTo>
                  <a:cubicBezTo>
                    <a:pt x="3508" y="14251"/>
                    <a:pt x="6362" y="11142"/>
                    <a:pt x="8343" y="8765"/>
                  </a:cubicBezTo>
                  <a:cubicBezTo>
                    <a:pt x="9515" y="7358"/>
                    <a:pt x="10111" y="5997"/>
                    <a:pt x="10636" y="4796"/>
                  </a:cubicBezTo>
                  <a:cubicBezTo>
                    <a:pt x="11052" y="3847"/>
                    <a:pt x="11444" y="2947"/>
                    <a:pt x="12065" y="2150"/>
                  </a:cubicBezTo>
                  <a:cubicBezTo>
                    <a:pt x="12297" y="1851"/>
                    <a:pt x="12387" y="1541"/>
                    <a:pt x="12331" y="1226"/>
                  </a:cubicBezTo>
                  <a:cubicBezTo>
                    <a:pt x="12258" y="804"/>
                    <a:pt x="11933" y="418"/>
                    <a:pt x="11341" y="46"/>
                  </a:cubicBezTo>
                  <a:cubicBezTo>
                    <a:pt x="11292" y="15"/>
                    <a:pt x="11237" y="0"/>
                    <a:pt x="11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12;p48">
              <a:extLst>
                <a:ext uri="{FF2B5EF4-FFF2-40B4-BE49-F238E27FC236}">
                  <a16:creationId xmlns:a16="http://schemas.microsoft.com/office/drawing/2014/main" id="{A624F0E8-4E50-6B1D-5BE9-7D4183EFBBA3}"/>
                </a:ext>
              </a:extLst>
            </p:cNvPr>
            <p:cNvSpPr/>
            <p:nvPr/>
          </p:nvSpPr>
          <p:spPr>
            <a:xfrm>
              <a:off x="2931550" y="4089825"/>
              <a:ext cx="392350" cy="329600"/>
            </a:xfrm>
            <a:custGeom>
              <a:avLst/>
              <a:gdLst/>
              <a:ahLst/>
              <a:cxnLst/>
              <a:rect l="l" t="t" r="r" b="b"/>
              <a:pathLst>
                <a:path w="15694" h="13184" extrusionOk="0">
                  <a:moveTo>
                    <a:pt x="999" y="0"/>
                  </a:moveTo>
                  <a:cubicBezTo>
                    <a:pt x="204" y="0"/>
                    <a:pt x="1" y="909"/>
                    <a:pt x="1" y="3039"/>
                  </a:cubicBezTo>
                  <a:cubicBezTo>
                    <a:pt x="1" y="6756"/>
                    <a:pt x="4544" y="8614"/>
                    <a:pt x="7021" y="10473"/>
                  </a:cubicBezTo>
                  <a:cubicBezTo>
                    <a:pt x="9290" y="12174"/>
                    <a:pt x="10694" y="13183"/>
                    <a:pt x="12341" y="13183"/>
                  </a:cubicBezTo>
                  <a:cubicBezTo>
                    <a:pt x="12492" y="13183"/>
                    <a:pt x="12646" y="13175"/>
                    <a:pt x="12803" y="13157"/>
                  </a:cubicBezTo>
                  <a:cubicBezTo>
                    <a:pt x="14661" y="12950"/>
                    <a:pt x="15694" y="5104"/>
                    <a:pt x="15694" y="5104"/>
                  </a:cubicBezTo>
                  <a:cubicBezTo>
                    <a:pt x="15694" y="5104"/>
                    <a:pt x="14977" y="3670"/>
                    <a:pt x="12706" y="3670"/>
                  </a:cubicBezTo>
                  <a:cubicBezTo>
                    <a:pt x="12252" y="3670"/>
                    <a:pt x="11736" y="3728"/>
                    <a:pt x="11151" y="3865"/>
                  </a:cubicBezTo>
                  <a:cubicBezTo>
                    <a:pt x="11151" y="3865"/>
                    <a:pt x="7228" y="3451"/>
                    <a:pt x="3924" y="1387"/>
                  </a:cubicBezTo>
                  <a:cubicBezTo>
                    <a:pt x="2513" y="505"/>
                    <a:pt x="1592"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13;p48">
              <a:extLst>
                <a:ext uri="{FF2B5EF4-FFF2-40B4-BE49-F238E27FC236}">
                  <a16:creationId xmlns:a16="http://schemas.microsoft.com/office/drawing/2014/main" id="{CBA5F1C8-5CB1-B136-28E3-FA3BCF080AB2}"/>
                </a:ext>
              </a:extLst>
            </p:cNvPr>
            <p:cNvSpPr/>
            <p:nvPr/>
          </p:nvSpPr>
          <p:spPr>
            <a:xfrm>
              <a:off x="2924075" y="4082300"/>
              <a:ext cx="407450" cy="344625"/>
            </a:xfrm>
            <a:custGeom>
              <a:avLst/>
              <a:gdLst/>
              <a:ahLst/>
              <a:cxnLst/>
              <a:rect l="l" t="t" r="r" b="b"/>
              <a:pathLst>
                <a:path w="16298" h="13785" extrusionOk="0">
                  <a:moveTo>
                    <a:pt x="1297" y="602"/>
                  </a:moveTo>
                  <a:cubicBezTo>
                    <a:pt x="1865" y="602"/>
                    <a:pt x="2968" y="1257"/>
                    <a:pt x="4064" y="1942"/>
                  </a:cubicBezTo>
                  <a:cubicBezTo>
                    <a:pt x="7389" y="4019"/>
                    <a:pt x="11255" y="4447"/>
                    <a:pt x="11418" y="4464"/>
                  </a:cubicBezTo>
                  <a:cubicBezTo>
                    <a:pt x="11429" y="4465"/>
                    <a:pt x="11439" y="4465"/>
                    <a:pt x="11449" y="4465"/>
                  </a:cubicBezTo>
                  <a:cubicBezTo>
                    <a:pt x="11472" y="4465"/>
                    <a:pt x="11496" y="4463"/>
                    <a:pt x="11518" y="4457"/>
                  </a:cubicBezTo>
                  <a:cubicBezTo>
                    <a:pt x="12083" y="4325"/>
                    <a:pt x="12578" y="4270"/>
                    <a:pt x="13011" y="4270"/>
                  </a:cubicBezTo>
                  <a:cubicBezTo>
                    <a:pt x="14787" y="4270"/>
                    <a:pt x="15508" y="5194"/>
                    <a:pt x="15683" y="5467"/>
                  </a:cubicBezTo>
                  <a:cubicBezTo>
                    <a:pt x="15257" y="8622"/>
                    <a:pt x="14177" y="13037"/>
                    <a:pt x="13069" y="13161"/>
                  </a:cubicBezTo>
                  <a:cubicBezTo>
                    <a:pt x="12923" y="13177"/>
                    <a:pt x="12779" y="13185"/>
                    <a:pt x="12637" y="13185"/>
                  </a:cubicBezTo>
                  <a:cubicBezTo>
                    <a:pt x="11104" y="13185"/>
                    <a:pt x="9765" y="12234"/>
                    <a:pt x="7500" y="10534"/>
                  </a:cubicBezTo>
                  <a:cubicBezTo>
                    <a:pt x="6953" y="10126"/>
                    <a:pt x="6319" y="9722"/>
                    <a:pt x="5647" y="9294"/>
                  </a:cubicBezTo>
                  <a:cubicBezTo>
                    <a:pt x="3280" y="7791"/>
                    <a:pt x="599" y="6087"/>
                    <a:pt x="599" y="3341"/>
                  </a:cubicBezTo>
                  <a:cubicBezTo>
                    <a:pt x="599" y="2140"/>
                    <a:pt x="656" y="882"/>
                    <a:pt x="1074" y="651"/>
                  </a:cubicBezTo>
                  <a:cubicBezTo>
                    <a:pt x="1136" y="618"/>
                    <a:pt x="1209" y="602"/>
                    <a:pt x="1297" y="602"/>
                  </a:cubicBezTo>
                  <a:close/>
                  <a:moveTo>
                    <a:pt x="1297" y="1"/>
                  </a:moveTo>
                  <a:cubicBezTo>
                    <a:pt x="1106" y="1"/>
                    <a:pt x="938" y="42"/>
                    <a:pt x="785" y="127"/>
                  </a:cubicBezTo>
                  <a:cubicBezTo>
                    <a:pt x="129" y="491"/>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6" y="13775"/>
                    <a:pt x="13136" y="13756"/>
                  </a:cubicBezTo>
                  <a:cubicBezTo>
                    <a:pt x="15125" y="13535"/>
                    <a:pt x="16112" y="6793"/>
                    <a:pt x="16289" y="5445"/>
                  </a:cubicBezTo>
                  <a:cubicBezTo>
                    <a:pt x="16297" y="5385"/>
                    <a:pt x="16287" y="5325"/>
                    <a:pt x="16261" y="5272"/>
                  </a:cubicBezTo>
                  <a:cubicBezTo>
                    <a:pt x="16222" y="5193"/>
                    <a:pt x="15428" y="3670"/>
                    <a:pt x="13020" y="3670"/>
                  </a:cubicBezTo>
                  <a:cubicBezTo>
                    <a:pt x="12554" y="3670"/>
                    <a:pt x="12027" y="3727"/>
                    <a:pt x="11433" y="3863"/>
                  </a:cubicBezTo>
                  <a:cubicBezTo>
                    <a:pt x="10977" y="3807"/>
                    <a:pt x="7395" y="3318"/>
                    <a:pt x="4382" y="1435"/>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14;p48">
              <a:extLst>
                <a:ext uri="{FF2B5EF4-FFF2-40B4-BE49-F238E27FC236}">
                  <a16:creationId xmlns:a16="http://schemas.microsoft.com/office/drawing/2014/main" id="{3F37C153-12B2-11DA-842C-7AE23B03397D}"/>
                </a:ext>
              </a:extLst>
            </p:cNvPr>
            <p:cNvSpPr/>
            <p:nvPr/>
          </p:nvSpPr>
          <p:spPr>
            <a:xfrm>
              <a:off x="2931550" y="4089825"/>
              <a:ext cx="318850" cy="329500"/>
            </a:xfrm>
            <a:custGeom>
              <a:avLst/>
              <a:gdLst/>
              <a:ahLst/>
              <a:cxnLst/>
              <a:rect l="l" t="t" r="r" b="b"/>
              <a:pathLst>
                <a:path w="12754" h="13180" extrusionOk="0">
                  <a:moveTo>
                    <a:pt x="999" y="0"/>
                  </a:moveTo>
                  <a:cubicBezTo>
                    <a:pt x="204" y="0"/>
                    <a:pt x="1" y="910"/>
                    <a:pt x="1" y="3040"/>
                  </a:cubicBezTo>
                  <a:cubicBezTo>
                    <a:pt x="1" y="6757"/>
                    <a:pt x="4544" y="8614"/>
                    <a:pt x="7021" y="10473"/>
                  </a:cubicBezTo>
                  <a:cubicBezTo>
                    <a:pt x="9289" y="12173"/>
                    <a:pt x="10692" y="13179"/>
                    <a:pt x="12338" y="13179"/>
                  </a:cubicBezTo>
                  <a:cubicBezTo>
                    <a:pt x="12475" y="13179"/>
                    <a:pt x="12613" y="13172"/>
                    <a:pt x="12754" y="13158"/>
                  </a:cubicBezTo>
                  <a:cubicBezTo>
                    <a:pt x="8422" y="10401"/>
                    <a:pt x="7946" y="5984"/>
                    <a:pt x="3924" y="1388"/>
                  </a:cubicBezTo>
                  <a:cubicBezTo>
                    <a:pt x="2513" y="506"/>
                    <a:pt x="1592" y="0"/>
                    <a:pt x="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15;p48">
              <a:extLst>
                <a:ext uri="{FF2B5EF4-FFF2-40B4-BE49-F238E27FC236}">
                  <a16:creationId xmlns:a16="http://schemas.microsoft.com/office/drawing/2014/main" id="{9A02DA42-DBFC-67E4-17D4-39D4528A82F6}"/>
                </a:ext>
              </a:extLst>
            </p:cNvPr>
            <p:cNvSpPr/>
            <p:nvPr/>
          </p:nvSpPr>
          <p:spPr>
            <a:xfrm>
              <a:off x="2924075" y="4082300"/>
              <a:ext cx="334375" cy="344550"/>
            </a:xfrm>
            <a:custGeom>
              <a:avLst/>
              <a:gdLst/>
              <a:ahLst/>
              <a:cxnLst/>
              <a:rect l="l" t="t" r="r" b="b"/>
              <a:pathLst>
                <a:path w="13375" h="13782" extrusionOk="0">
                  <a:moveTo>
                    <a:pt x="1297" y="602"/>
                  </a:moveTo>
                  <a:cubicBezTo>
                    <a:pt x="1858" y="602"/>
                    <a:pt x="2942" y="1242"/>
                    <a:pt x="4027" y="1920"/>
                  </a:cubicBezTo>
                  <a:cubicBezTo>
                    <a:pt x="5673" y="3809"/>
                    <a:pt x="6699" y="5637"/>
                    <a:pt x="7691" y="7405"/>
                  </a:cubicBezTo>
                  <a:cubicBezTo>
                    <a:pt x="8887" y="9535"/>
                    <a:pt x="10024" y="11560"/>
                    <a:pt x="12072" y="13138"/>
                  </a:cubicBezTo>
                  <a:cubicBezTo>
                    <a:pt x="10758" y="12935"/>
                    <a:pt x="9487" y="12025"/>
                    <a:pt x="7500" y="10535"/>
                  </a:cubicBezTo>
                  <a:cubicBezTo>
                    <a:pt x="6953" y="10126"/>
                    <a:pt x="6319" y="9723"/>
                    <a:pt x="5647" y="9295"/>
                  </a:cubicBezTo>
                  <a:cubicBezTo>
                    <a:pt x="3281" y="7792"/>
                    <a:pt x="599" y="6088"/>
                    <a:pt x="599" y="3342"/>
                  </a:cubicBezTo>
                  <a:cubicBezTo>
                    <a:pt x="599" y="2142"/>
                    <a:pt x="656" y="884"/>
                    <a:pt x="1076" y="651"/>
                  </a:cubicBezTo>
                  <a:cubicBezTo>
                    <a:pt x="1136" y="618"/>
                    <a:pt x="1210" y="603"/>
                    <a:pt x="1297" y="603"/>
                  </a:cubicBezTo>
                  <a:lnTo>
                    <a:pt x="1297" y="602"/>
                  </a:lnTo>
                  <a:close/>
                  <a:moveTo>
                    <a:pt x="1297" y="1"/>
                  </a:moveTo>
                  <a:cubicBezTo>
                    <a:pt x="1107" y="1"/>
                    <a:pt x="938" y="42"/>
                    <a:pt x="785" y="127"/>
                  </a:cubicBezTo>
                  <a:cubicBezTo>
                    <a:pt x="129" y="490"/>
                    <a:pt x="1" y="1580"/>
                    <a:pt x="1" y="3341"/>
                  </a:cubicBezTo>
                  <a:cubicBezTo>
                    <a:pt x="1" y="6416"/>
                    <a:pt x="2953" y="8292"/>
                    <a:pt x="5326" y="9800"/>
                  </a:cubicBezTo>
                  <a:cubicBezTo>
                    <a:pt x="5988" y="10221"/>
                    <a:pt x="6614" y="10619"/>
                    <a:pt x="7141" y="11015"/>
                  </a:cubicBezTo>
                  <a:cubicBezTo>
                    <a:pt x="9513" y="12793"/>
                    <a:pt x="10917" y="13782"/>
                    <a:pt x="12624" y="13782"/>
                  </a:cubicBezTo>
                  <a:cubicBezTo>
                    <a:pt x="12777" y="13781"/>
                    <a:pt x="12930" y="13773"/>
                    <a:pt x="13082" y="13758"/>
                  </a:cubicBezTo>
                  <a:cubicBezTo>
                    <a:pt x="13210" y="13746"/>
                    <a:pt x="13314" y="13654"/>
                    <a:pt x="13345" y="13530"/>
                  </a:cubicBezTo>
                  <a:cubicBezTo>
                    <a:pt x="13374" y="13405"/>
                    <a:pt x="13321" y="13276"/>
                    <a:pt x="13214" y="13207"/>
                  </a:cubicBezTo>
                  <a:cubicBezTo>
                    <a:pt x="10759" y="11644"/>
                    <a:pt x="9579" y="9543"/>
                    <a:pt x="8214" y="7111"/>
                  </a:cubicBezTo>
                  <a:cubicBezTo>
                    <a:pt x="7248" y="5389"/>
                    <a:pt x="6152" y="3439"/>
                    <a:pt x="4449" y="1492"/>
                  </a:cubicBezTo>
                  <a:cubicBezTo>
                    <a:pt x="4430" y="1470"/>
                    <a:pt x="4407" y="1450"/>
                    <a:pt x="4382" y="1436"/>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16;p48">
              <a:extLst>
                <a:ext uri="{FF2B5EF4-FFF2-40B4-BE49-F238E27FC236}">
                  <a16:creationId xmlns:a16="http://schemas.microsoft.com/office/drawing/2014/main" id="{CC532901-2A57-E9FF-FD67-91CE26180D36}"/>
                </a:ext>
              </a:extLst>
            </p:cNvPr>
            <p:cNvSpPr/>
            <p:nvPr/>
          </p:nvSpPr>
          <p:spPr>
            <a:xfrm>
              <a:off x="2924075" y="4082300"/>
              <a:ext cx="366500" cy="344625"/>
            </a:xfrm>
            <a:custGeom>
              <a:avLst/>
              <a:gdLst/>
              <a:ahLst/>
              <a:cxnLst/>
              <a:rect l="l" t="t" r="r" b="b"/>
              <a:pathLst>
                <a:path w="14660" h="13785" extrusionOk="0">
                  <a:moveTo>
                    <a:pt x="1297" y="602"/>
                  </a:moveTo>
                  <a:cubicBezTo>
                    <a:pt x="1865" y="602"/>
                    <a:pt x="2968" y="1257"/>
                    <a:pt x="4064" y="1942"/>
                  </a:cubicBezTo>
                  <a:cubicBezTo>
                    <a:pt x="4783" y="2390"/>
                    <a:pt x="5588" y="2798"/>
                    <a:pt x="6461" y="3153"/>
                  </a:cubicBezTo>
                  <a:cubicBezTo>
                    <a:pt x="7748" y="4953"/>
                    <a:pt x="9392" y="7372"/>
                    <a:pt x="10040" y="8830"/>
                  </a:cubicBezTo>
                  <a:cubicBezTo>
                    <a:pt x="10801" y="10541"/>
                    <a:pt x="12093" y="11722"/>
                    <a:pt x="13883" y="12344"/>
                  </a:cubicBezTo>
                  <a:cubicBezTo>
                    <a:pt x="13602" y="12846"/>
                    <a:pt x="13318" y="13133"/>
                    <a:pt x="13069" y="13161"/>
                  </a:cubicBezTo>
                  <a:cubicBezTo>
                    <a:pt x="12923" y="13177"/>
                    <a:pt x="12779" y="13185"/>
                    <a:pt x="12637" y="13185"/>
                  </a:cubicBezTo>
                  <a:cubicBezTo>
                    <a:pt x="11105" y="13185"/>
                    <a:pt x="9765" y="12234"/>
                    <a:pt x="7501" y="10534"/>
                  </a:cubicBezTo>
                  <a:cubicBezTo>
                    <a:pt x="6953" y="10126"/>
                    <a:pt x="6319" y="9722"/>
                    <a:pt x="5647" y="9294"/>
                  </a:cubicBezTo>
                  <a:cubicBezTo>
                    <a:pt x="3281" y="7791"/>
                    <a:pt x="599" y="6087"/>
                    <a:pt x="599" y="3341"/>
                  </a:cubicBezTo>
                  <a:cubicBezTo>
                    <a:pt x="599" y="2140"/>
                    <a:pt x="656" y="882"/>
                    <a:pt x="1076" y="651"/>
                  </a:cubicBezTo>
                  <a:cubicBezTo>
                    <a:pt x="1136" y="617"/>
                    <a:pt x="1210" y="602"/>
                    <a:pt x="1297" y="602"/>
                  </a:cubicBezTo>
                  <a:close/>
                  <a:moveTo>
                    <a:pt x="1297" y="0"/>
                  </a:moveTo>
                  <a:cubicBezTo>
                    <a:pt x="1107" y="0"/>
                    <a:pt x="938" y="42"/>
                    <a:pt x="785" y="127"/>
                  </a:cubicBezTo>
                  <a:cubicBezTo>
                    <a:pt x="129" y="490"/>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5" y="13775"/>
                    <a:pt x="13134" y="13756"/>
                  </a:cubicBezTo>
                  <a:cubicBezTo>
                    <a:pt x="13665" y="13696"/>
                    <a:pt x="14138" y="13220"/>
                    <a:pt x="14580" y="12297"/>
                  </a:cubicBezTo>
                  <a:cubicBezTo>
                    <a:pt x="14659" y="12130"/>
                    <a:pt x="14572" y="11933"/>
                    <a:pt x="14396" y="11880"/>
                  </a:cubicBezTo>
                  <a:cubicBezTo>
                    <a:pt x="12578" y="11338"/>
                    <a:pt x="11331" y="10261"/>
                    <a:pt x="10588" y="8587"/>
                  </a:cubicBezTo>
                  <a:cubicBezTo>
                    <a:pt x="9910" y="7063"/>
                    <a:pt x="8207" y="4563"/>
                    <a:pt x="6897" y="2734"/>
                  </a:cubicBezTo>
                  <a:cubicBezTo>
                    <a:pt x="6864" y="2688"/>
                    <a:pt x="6819" y="2652"/>
                    <a:pt x="6766" y="2630"/>
                  </a:cubicBezTo>
                  <a:cubicBezTo>
                    <a:pt x="5893" y="2281"/>
                    <a:pt x="5091" y="1878"/>
                    <a:pt x="4382" y="1435"/>
                  </a:cubicBezTo>
                  <a:cubicBezTo>
                    <a:pt x="2881" y="496"/>
                    <a:pt x="1955"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17;p48">
              <a:extLst>
                <a:ext uri="{FF2B5EF4-FFF2-40B4-BE49-F238E27FC236}">
                  <a16:creationId xmlns:a16="http://schemas.microsoft.com/office/drawing/2014/main" id="{EBE4FC27-70C3-6098-6D3B-127A73C54C10}"/>
                </a:ext>
              </a:extLst>
            </p:cNvPr>
            <p:cNvSpPr/>
            <p:nvPr/>
          </p:nvSpPr>
          <p:spPr>
            <a:xfrm>
              <a:off x="1641725" y="2530025"/>
              <a:ext cx="2200" cy="22375"/>
            </a:xfrm>
            <a:custGeom>
              <a:avLst/>
              <a:gdLst/>
              <a:ahLst/>
              <a:cxnLst/>
              <a:rect l="l" t="t" r="r" b="b"/>
              <a:pathLst>
                <a:path w="88" h="895" fill="none" extrusionOk="0">
                  <a:moveTo>
                    <a:pt x="1" y="894"/>
                  </a:moveTo>
                  <a:cubicBezTo>
                    <a:pt x="28" y="596"/>
                    <a:pt x="57" y="298"/>
                    <a:pt x="88" y="1"/>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18;p48">
              <a:extLst>
                <a:ext uri="{FF2B5EF4-FFF2-40B4-BE49-F238E27FC236}">
                  <a16:creationId xmlns:a16="http://schemas.microsoft.com/office/drawing/2014/main" id="{30F99DAC-FCD9-EF60-AA7C-7A17F9AF08A8}"/>
                </a:ext>
              </a:extLst>
            </p:cNvPr>
            <p:cNvSpPr/>
            <p:nvPr/>
          </p:nvSpPr>
          <p:spPr>
            <a:xfrm>
              <a:off x="1648925" y="567750"/>
              <a:ext cx="4341600" cy="1917900"/>
            </a:xfrm>
            <a:custGeom>
              <a:avLst/>
              <a:gdLst/>
              <a:ahLst/>
              <a:cxnLst/>
              <a:rect l="l" t="t" r="r" b="b"/>
              <a:pathLst>
                <a:path w="173664" h="76716" fill="none" extrusionOk="0">
                  <a:moveTo>
                    <a:pt x="0" y="76716"/>
                  </a:moveTo>
                  <a:cubicBezTo>
                    <a:pt x="5326" y="33478"/>
                    <a:pt x="42187" y="1"/>
                    <a:pt x="86866" y="1"/>
                  </a:cubicBezTo>
                  <a:cubicBezTo>
                    <a:pt x="131359" y="1"/>
                    <a:pt x="168099" y="33200"/>
                    <a:pt x="173663" y="76178"/>
                  </a:cubicBezTo>
                </a:path>
              </a:pathLst>
            </a:custGeom>
            <a:noFill/>
            <a:ln w="9525" cap="flat" cmpd="sng">
              <a:solidFill>
                <a:schemeClr val="accent1"/>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9;p48">
              <a:extLst>
                <a:ext uri="{FF2B5EF4-FFF2-40B4-BE49-F238E27FC236}">
                  <a16:creationId xmlns:a16="http://schemas.microsoft.com/office/drawing/2014/main" id="{62E453A6-AA41-90DC-CA85-1045D0AC6E4F}"/>
                </a:ext>
              </a:extLst>
            </p:cNvPr>
            <p:cNvSpPr/>
            <p:nvPr/>
          </p:nvSpPr>
          <p:spPr>
            <a:xfrm>
              <a:off x="5993250" y="2494375"/>
              <a:ext cx="2550" cy="22325"/>
            </a:xfrm>
            <a:custGeom>
              <a:avLst/>
              <a:gdLst/>
              <a:ahLst/>
              <a:cxnLst/>
              <a:rect l="l" t="t" r="r" b="b"/>
              <a:pathLst>
                <a:path w="102" h="893" fill="none" extrusionOk="0">
                  <a:moveTo>
                    <a:pt x="1" y="0"/>
                  </a:moveTo>
                  <a:cubicBezTo>
                    <a:pt x="36" y="298"/>
                    <a:pt x="70" y="595"/>
                    <a:pt x="102" y="893"/>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20;p48">
              <a:extLst>
                <a:ext uri="{FF2B5EF4-FFF2-40B4-BE49-F238E27FC236}">
                  <a16:creationId xmlns:a16="http://schemas.microsoft.com/office/drawing/2014/main" id="{44213C5D-3A8B-1F43-B284-EF03ADCCEF8C}"/>
                </a:ext>
              </a:extLst>
            </p:cNvPr>
            <p:cNvSpPr/>
            <p:nvPr/>
          </p:nvSpPr>
          <p:spPr>
            <a:xfrm>
              <a:off x="1744250" y="1034900"/>
              <a:ext cx="898250" cy="720150"/>
            </a:xfrm>
            <a:custGeom>
              <a:avLst/>
              <a:gdLst/>
              <a:ahLst/>
              <a:cxnLst/>
              <a:rect l="l" t="t" r="r" b="b"/>
              <a:pathLst>
                <a:path w="35930" h="28806" extrusionOk="0">
                  <a:moveTo>
                    <a:pt x="7744" y="0"/>
                  </a:moveTo>
                  <a:lnTo>
                    <a:pt x="0" y="24160"/>
                  </a:lnTo>
                  <a:lnTo>
                    <a:pt x="30663" y="28806"/>
                  </a:lnTo>
                  <a:lnTo>
                    <a:pt x="35929" y="6505"/>
                  </a:lnTo>
                  <a:cubicBezTo>
                    <a:pt x="35929" y="6505"/>
                    <a:pt x="17345" y="5266"/>
                    <a:pt x="7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021;p48">
              <a:extLst>
                <a:ext uri="{FF2B5EF4-FFF2-40B4-BE49-F238E27FC236}">
                  <a16:creationId xmlns:a16="http://schemas.microsoft.com/office/drawing/2014/main" id="{DEEC96D7-E184-699C-BAA0-B0BFC7484121}"/>
                </a:ext>
              </a:extLst>
            </p:cNvPr>
            <p:cNvSpPr/>
            <p:nvPr/>
          </p:nvSpPr>
          <p:spPr>
            <a:xfrm>
              <a:off x="2735400" y="508350"/>
              <a:ext cx="1076350" cy="549800"/>
            </a:xfrm>
            <a:custGeom>
              <a:avLst/>
              <a:gdLst/>
              <a:ahLst/>
              <a:cxnLst/>
              <a:rect l="l" t="t" r="r" b="b"/>
              <a:pathLst>
                <a:path w="43054" h="21992" extrusionOk="0">
                  <a:moveTo>
                    <a:pt x="25089" y="1"/>
                  </a:moveTo>
                  <a:cubicBezTo>
                    <a:pt x="17749" y="4966"/>
                    <a:pt x="8453" y="5718"/>
                    <a:pt x="3494" y="5718"/>
                  </a:cubicBezTo>
                  <a:cubicBezTo>
                    <a:pt x="1337" y="5718"/>
                    <a:pt x="1" y="5576"/>
                    <a:pt x="0" y="5576"/>
                  </a:cubicBezTo>
                  <a:lnTo>
                    <a:pt x="0" y="5576"/>
                  </a:lnTo>
                  <a:cubicBezTo>
                    <a:pt x="7434" y="13009"/>
                    <a:pt x="27257" y="21992"/>
                    <a:pt x="27257" y="21992"/>
                  </a:cubicBezTo>
                  <a:cubicBezTo>
                    <a:pt x="35310" y="19513"/>
                    <a:pt x="43054" y="11151"/>
                    <a:pt x="43054" y="11151"/>
                  </a:cubicBezTo>
                  <a:cubicBezTo>
                    <a:pt x="38098" y="10222"/>
                    <a:pt x="25089" y="1"/>
                    <a:pt x="25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022;p48">
              <a:extLst>
                <a:ext uri="{FF2B5EF4-FFF2-40B4-BE49-F238E27FC236}">
                  <a16:creationId xmlns:a16="http://schemas.microsoft.com/office/drawing/2014/main" id="{98A98C0E-4D11-948A-41B6-B591E61E33C3}"/>
                </a:ext>
              </a:extLst>
            </p:cNvPr>
            <p:cNvSpPr/>
            <p:nvPr/>
          </p:nvSpPr>
          <p:spPr>
            <a:xfrm>
              <a:off x="2735400" y="561750"/>
              <a:ext cx="305075" cy="299325"/>
            </a:xfrm>
            <a:custGeom>
              <a:avLst/>
              <a:gdLst/>
              <a:ahLst/>
              <a:cxnLst/>
              <a:rect l="l" t="t" r="r" b="b"/>
              <a:pathLst>
                <a:path w="12203" h="11973" extrusionOk="0">
                  <a:moveTo>
                    <a:pt x="7223" y="1"/>
                  </a:moveTo>
                  <a:cubicBezTo>
                    <a:pt x="2577" y="1239"/>
                    <a:pt x="0" y="3440"/>
                    <a:pt x="0" y="3440"/>
                  </a:cubicBezTo>
                  <a:cubicBezTo>
                    <a:pt x="3189" y="7118"/>
                    <a:pt x="12203" y="11972"/>
                    <a:pt x="12203" y="11972"/>
                  </a:cubicBezTo>
                  <a:cubicBezTo>
                    <a:pt x="7223" y="6321"/>
                    <a:pt x="7223" y="1"/>
                    <a:pt x="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023;p48">
              <a:extLst>
                <a:ext uri="{FF2B5EF4-FFF2-40B4-BE49-F238E27FC236}">
                  <a16:creationId xmlns:a16="http://schemas.microsoft.com/office/drawing/2014/main" id="{D7E17D37-B019-2BE5-1EAE-CF9DDDDFC165}"/>
                </a:ext>
              </a:extLst>
            </p:cNvPr>
            <p:cNvSpPr/>
            <p:nvPr/>
          </p:nvSpPr>
          <p:spPr>
            <a:xfrm>
              <a:off x="4159375" y="785825"/>
              <a:ext cx="400000" cy="260550"/>
            </a:xfrm>
            <a:custGeom>
              <a:avLst/>
              <a:gdLst/>
              <a:ahLst/>
              <a:cxnLst/>
              <a:rect l="l" t="t" r="r" b="b"/>
              <a:pathLst>
                <a:path w="16000" h="10422" extrusionOk="0">
                  <a:moveTo>
                    <a:pt x="16000" y="0"/>
                  </a:moveTo>
                  <a:cubicBezTo>
                    <a:pt x="15999" y="0"/>
                    <a:pt x="2372" y="1858"/>
                    <a:pt x="513" y="4646"/>
                  </a:cubicBezTo>
                  <a:cubicBezTo>
                    <a:pt x="513" y="4646"/>
                    <a:pt x="1" y="6198"/>
                    <a:pt x="3095" y="8776"/>
                  </a:cubicBezTo>
                  <a:cubicBezTo>
                    <a:pt x="4504" y="9951"/>
                    <a:pt x="7675" y="10421"/>
                    <a:pt x="7675" y="10421"/>
                  </a:cubicBezTo>
                  <a:lnTo>
                    <a:pt x="160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024;p48">
              <a:extLst>
                <a:ext uri="{FF2B5EF4-FFF2-40B4-BE49-F238E27FC236}">
                  <a16:creationId xmlns:a16="http://schemas.microsoft.com/office/drawing/2014/main" id="{17CB1B4F-65E8-EBFC-A01D-C5ACE2228C2A}"/>
                </a:ext>
              </a:extLst>
            </p:cNvPr>
            <p:cNvSpPr/>
            <p:nvPr/>
          </p:nvSpPr>
          <p:spPr>
            <a:xfrm>
              <a:off x="4172200" y="545525"/>
              <a:ext cx="882725" cy="449375"/>
            </a:xfrm>
            <a:custGeom>
              <a:avLst/>
              <a:gdLst/>
              <a:ahLst/>
              <a:cxnLst/>
              <a:rect l="l" t="t" r="r" b="b"/>
              <a:pathLst>
                <a:path w="35309" h="17975" extrusionOk="0">
                  <a:moveTo>
                    <a:pt x="19445" y="1"/>
                  </a:moveTo>
                  <a:cubicBezTo>
                    <a:pt x="19262" y="1"/>
                    <a:pt x="19077" y="4"/>
                    <a:pt x="18893" y="11"/>
                  </a:cubicBezTo>
                  <a:cubicBezTo>
                    <a:pt x="10221" y="319"/>
                    <a:pt x="619" y="11780"/>
                    <a:pt x="0" y="14258"/>
                  </a:cubicBezTo>
                  <a:cubicBezTo>
                    <a:pt x="0" y="14258"/>
                    <a:pt x="5762" y="12063"/>
                    <a:pt x="12895" y="12063"/>
                  </a:cubicBezTo>
                  <a:cubicBezTo>
                    <a:pt x="13341" y="12063"/>
                    <a:pt x="13792" y="12072"/>
                    <a:pt x="14248" y="12090"/>
                  </a:cubicBezTo>
                  <a:cubicBezTo>
                    <a:pt x="21991" y="12400"/>
                    <a:pt x="26327" y="17974"/>
                    <a:pt x="26327" y="17974"/>
                  </a:cubicBezTo>
                  <a:lnTo>
                    <a:pt x="35309" y="6824"/>
                  </a:lnTo>
                  <a:cubicBezTo>
                    <a:pt x="35309" y="6824"/>
                    <a:pt x="27892" y="1"/>
                    <a:pt x="19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025;p48">
              <a:extLst>
                <a:ext uri="{FF2B5EF4-FFF2-40B4-BE49-F238E27FC236}">
                  <a16:creationId xmlns:a16="http://schemas.microsoft.com/office/drawing/2014/main" id="{93C9FB58-3230-827C-88CB-D21CE6EF71C6}"/>
                </a:ext>
              </a:extLst>
            </p:cNvPr>
            <p:cNvSpPr/>
            <p:nvPr/>
          </p:nvSpPr>
          <p:spPr>
            <a:xfrm>
              <a:off x="5033625" y="1051000"/>
              <a:ext cx="913725" cy="820825"/>
            </a:xfrm>
            <a:custGeom>
              <a:avLst/>
              <a:gdLst/>
              <a:ahLst/>
              <a:cxnLst/>
              <a:rect l="l" t="t" r="r" b="b"/>
              <a:pathLst>
                <a:path w="36549" h="32833" extrusionOk="0">
                  <a:moveTo>
                    <a:pt x="17758" y="1"/>
                  </a:moveTo>
                  <a:cubicBezTo>
                    <a:pt x="17758" y="1"/>
                    <a:pt x="12183" y="14662"/>
                    <a:pt x="0" y="16726"/>
                  </a:cubicBezTo>
                  <a:cubicBezTo>
                    <a:pt x="0" y="16726"/>
                    <a:pt x="12183" y="31181"/>
                    <a:pt x="18998" y="32832"/>
                  </a:cubicBezTo>
                  <a:cubicBezTo>
                    <a:pt x="18998" y="32832"/>
                    <a:pt x="32833" y="26638"/>
                    <a:pt x="36549" y="20029"/>
                  </a:cubicBezTo>
                  <a:lnTo>
                    <a:pt x="36549" y="20029"/>
                  </a:lnTo>
                  <a:cubicBezTo>
                    <a:pt x="36549" y="20029"/>
                    <a:pt x="36549" y="20029"/>
                    <a:pt x="36549" y="20029"/>
                  </a:cubicBezTo>
                  <a:cubicBezTo>
                    <a:pt x="36547" y="20029"/>
                    <a:pt x="24365" y="13008"/>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026;p48">
              <a:extLst>
                <a:ext uri="{FF2B5EF4-FFF2-40B4-BE49-F238E27FC236}">
                  <a16:creationId xmlns:a16="http://schemas.microsoft.com/office/drawing/2014/main" id="{A0D88F72-00BE-EF57-DCE4-4F28808FD6EB}"/>
                </a:ext>
              </a:extLst>
            </p:cNvPr>
            <p:cNvSpPr/>
            <p:nvPr/>
          </p:nvSpPr>
          <p:spPr>
            <a:xfrm>
              <a:off x="1362300" y="2344800"/>
              <a:ext cx="927700" cy="573400"/>
            </a:xfrm>
            <a:custGeom>
              <a:avLst/>
              <a:gdLst/>
              <a:ahLst/>
              <a:cxnLst/>
              <a:rect l="l" t="t" r="r" b="b"/>
              <a:pathLst>
                <a:path w="37108" h="22936" extrusionOk="0">
                  <a:moveTo>
                    <a:pt x="773" y="0"/>
                  </a:moveTo>
                  <a:lnTo>
                    <a:pt x="0" y="22936"/>
                  </a:lnTo>
                  <a:lnTo>
                    <a:pt x="31696" y="22936"/>
                  </a:lnTo>
                  <a:lnTo>
                    <a:pt x="37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027;p48">
              <a:extLst>
                <a:ext uri="{FF2B5EF4-FFF2-40B4-BE49-F238E27FC236}">
                  <a16:creationId xmlns:a16="http://schemas.microsoft.com/office/drawing/2014/main" id="{D789306D-B9DB-2F06-BA59-DF659D0D620C}"/>
                </a:ext>
              </a:extLst>
            </p:cNvPr>
            <p:cNvSpPr/>
            <p:nvPr/>
          </p:nvSpPr>
          <p:spPr>
            <a:xfrm>
              <a:off x="1480700" y="2132325"/>
              <a:ext cx="730850" cy="727700"/>
            </a:xfrm>
            <a:custGeom>
              <a:avLst/>
              <a:gdLst/>
              <a:ahLst/>
              <a:cxnLst/>
              <a:rect l="l" t="t" r="r" b="b"/>
              <a:pathLst>
                <a:path w="29234" h="29108" extrusionOk="0">
                  <a:moveTo>
                    <a:pt x="117" y="0"/>
                  </a:moveTo>
                  <a:lnTo>
                    <a:pt x="1" y="26346"/>
                  </a:lnTo>
                  <a:lnTo>
                    <a:pt x="27186" y="29108"/>
                  </a:lnTo>
                  <a:lnTo>
                    <a:pt x="29234" y="109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028;p48">
              <a:extLst>
                <a:ext uri="{FF2B5EF4-FFF2-40B4-BE49-F238E27FC236}">
                  <a16:creationId xmlns:a16="http://schemas.microsoft.com/office/drawing/2014/main" id="{08CC6826-F4F4-C35C-D432-98F899DEA73E}"/>
                </a:ext>
              </a:extLst>
            </p:cNvPr>
            <p:cNvSpPr/>
            <p:nvPr/>
          </p:nvSpPr>
          <p:spPr>
            <a:xfrm>
              <a:off x="1259200" y="2235897"/>
              <a:ext cx="895500" cy="689350"/>
            </a:xfrm>
            <a:custGeom>
              <a:avLst/>
              <a:gdLst/>
              <a:ahLst/>
              <a:cxnLst/>
              <a:rect l="l" t="t" r="r" b="b"/>
              <a:pathLst>
                <a:path w="35820" h="27574" extrusionOk="0">
                  <a:moveTo>
                    <a:pt x="15204" y="0"/>
                  </a:moveTo>
                  <a:lnTo>
                    <a:pt x="1" y="516"/>
                  </a:lnTo>
                  <a:lnTo>
                    <a:pt x="4124" y="27574"/>
                  </a:lnTo>
                  <a:lnTo>
                    <a:pt x="35820" y="27574"/>
                  </a:lnTo>
                  <a:lnTo>
                    <a:pt x="33759" y="3093"/>
                  </a:lnTo>
                  <a:lnTo>
                    <a:pt x="16751" y="3093"/>
                  </a:lnTo>
                  <a:lnTo>
                    <a:pt x="15204"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029;p48">
              <a:extLst>
                <a:ext uri="{FF2B5EF4-FFF2-40B4-BE49-F238E27FC236}">
                  <a16:creationId xmlns:a16="http://schemas.microsoft.com/office/drawing/2014/main" id="{511C05D8-3527-4F7F-A656-03F25D9F2125}"/>
                </a:ext>
              </a:extLst>
            </p:cNvPr>
            <p:cNvSpPr/>
            <p:nvPr/>
          </p:nvSpPr>
          <p:spPr>
            <a:xfrm>
              <a:off x="5431450" y="2344800"/>
              <a:ext cx="927700" cy="573400"/>
            </a:xfrm>
            <a:custGeom>
              <a:avLst/>
              <a:gdLst/>
              <a:ahLst/>
              <a:cxnLst/>
              <a:rect l="l" t="t" r="r" b="b"/>
              <a:pathLst>
                <a:path w="37108" h="22936" extrusionOk="0">
                  <a:moveTo>
                    <a:pt x="0" y="0"/>
                  </a:moveTo>
                  <a:lnTo>
                    <a:pt x="5412" y="22936"/>
                  </a:lnTo>
                  <a:lnTo>
                    <a:pt x="37108" y="22936"/>
                  </a:lnTo>
                  <a:lnTo>
                    <a:pt x="36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030;p48">
              <a:extLst>
                <a:ext uri="{FF2B5EF4-FFF2-40B4-BE49-F238E27FC236}">
                  <a16:creationId xmlns:a16="http://schemas.microsoft.com/office/drawing/2014/main" id="{4F34F875-4D61-AA36-381C-58487442DD81}"/>
                </a:ext>
              </a:extLst>
            </p:cNvPr>
            <p:cNvSpPr/>
            <p:nvPr/>
          </p:nvSpPr>
          <p:spPr>
            <a:xfrm>
              <a:off x="5566725" y="2235897"/>
              <a:ext cx="895500" cy="689350"/>
            </a:xfrm>
            <a:custGeom>
              <a:avLst/>
              <a:gdLst/>
              <a:ahLst/>
              <a:cxnLst/>
              <a:rect l="l" t="t" r="r" b="b"/>
              <a:pathLst>
                <a:path w="35820" h="27574" extrusionOk="0">
                  <a:moveTo>
                    <a:pt x="20616" y="0"/>
                  </a:moveTo>
                  <a:lnTo>
                    <a:pt x="19070" y="3093"/>
                  </a:lnTo>
                  <a:lnTo>
                    <a:pt x="2062" y="3093"/>
                  </a:lnTo>
                  <a:lnTo>
                    <a:pt x="1" y="27574"/>
                  </a:lnTo>
                  <a:lnTo>
                    <a:pt x="31697" y="27574"/>
                  </a:lnTo>
                  <a:lnTo>
                    <a:pt x="35820" y="516"/>
                  </a:lnTo>
                  <a:lnTo>
                    <a:pt x="2061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607;p34">
            <a:extLst>
              <a:ext uri="{FF2B5EF4-FFF2-40B4-BE49-F238E27FC236}">
                <a16:creationId xmlns:a16="http://schemas.microsoft.com/office/drawing/2014/main" id="{396A3373-4A1F-C8CA-5D16-D3FE6F393996}"/>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09</a:t>
            </a:r>
          </a:p>
        </p:txBody>
      </p:sp>
    </p:spTree>
    <p:extLst>
      <p:ext uri="{BB962C8B-B14F-4D97-AF65-F5344CB8AC3E}">
        <p14:creationId xmlns:p14="http://schemas.microsoft.com/office/powerpoint/2010/main" val="1010445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M" dirty="0"/>
              <a:t>La sécurité Informatique</a:t>
            </a:r>
            <a:endParaRPr dirty="0"/>
          </a:p>
        </p:txBody>
      </p:sp>
      <p:sp>
        <p:nvSpPr>
          <p:cNvPr id="875" name="Google Shape;875;p37"/>
          <p:cNvSpPr txBox="1">
            <a:spLocks noGrp="1"/>
          </p:cNvSpPr>
          <p:nvPr>
            <p:ph type="body" idx="1"/>
          </p:nvPr>
        </p:nvSpPr>
        <p:spPr>
          <a:xfrm>
            <a:off x="3453561" y="3550084"/>
            <a:ext cx="2214000" cy="159341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Font typeface="Wingdings" panose="05000000000000000000" pitchFamily="2" charset="2"/>
              <a:buChar char="v"/>
            </a:pPr>
            <a:r>
              <a:rPr lang="fr-CM" dirty="0"/>
              <a:t>Les ransomwares</a:t>
            </a:r>
          </a:p>
          <a:p>
            <a:pPr marL="285750" lvl="0" indent="-285750" algn="just" rtl="0">
              <a:spcBef>
                <a:spcPts val="0"/>
              </a:spcBef>
              <a:spcAft>
                <a:spcPts val="600"/>
              </a:spcAft>
              <a:buFont typeface="Wingdings" panose="05000000000000000000" pitchFamily="2" charset="2"/>
              <a:buChar char="v"/>
            </a:pPr>
            <a:r>
              <a:rPr lang="fr-CM" dirty="0"/>
              <a:t>Le phishing</a:t>
            </a:r>
          </a:p>
          <a:p>
            <a:pPr marL="285750" lvl="0" indent="-285750" algn="just" rtl="0">
              <a:spcBef>
                <a:spcPts val="0"/>
              </a:spcBef>
              <a:spcAft>
                <a:spcPts val="600"/>
              </a:spcAft>
              <a:buFont typeface="Wingdings" panose="05000000000000000000" pitchFamily="2" charset="2"/>
              <a:buChar char="v"/>
            </a:pPr>
            <a:r>
              <a:rPr lang="fr-CM" dirty="0"/>
              <a:t>Le </a:t>
            </a:r>
            <a:r>
              <a:rPr lang="fr-CM" dirty="0" err="1"/>
              <a:t>sniffing</a:t>
            </a:r>
            <a:endParaRPr lang="fr-CM" dirty="0"/>
          </a:p>
          <a:p>
            <a:pPr marL="285750" lvl="0" indent="-285750" algn="just" rtl="0">
              <a:spcBef>
                <a:spcPts val="0"/>
              </a:spcBef>
              <a:spcAft>
                <a:spcPts val="600"/>
              </a:spcAft>
              <a:buFont typeface="Wingdings" panose="05000000000000000000" pitchFamily="2" charset="2"/>
              <a:buChar char="v"/>
            </a:pPr>
            <a:r>
              <a:rPr lang="fr-CM" dirty="0"/>
              <a:t>Le DDoS</a:t>
            </a:r>
          </a:p>
          <a:p>
            <a:pPr marL="285750" lvl="0" indent="-285750" algn="just" rtl="0">
              <a:spcBef>
                <a:spcPts val="0"/>
              </a:spcBef>
              <a:spcAft>
                <a:spcPts val="600"/>
              </a:spcAft>
              <a:buFont typeface="Wingdings" panose="05000000000000000000" pitchFamily="2" charset="2"/>
              <a:buChar char="v"/>
            </a:pPr>
            <a:r>
              <a:rPr lang="fr-CM" dirty="0"/>
              <a:t>Le IP Spoofing</a:t>
            </a:r>
          </a:p>
          <a:p>
            <a:pPr marL="285750" lvl="0" indent="-285750" algn="just" rtl="0">
              <a:spcBef>
                <a:spcPts val="0"/>
              </a:spcBef>
              <a:spcAft>
                <a:spcPts val="600"/>
              </a:spcAft>
              <a:buFont typeface="Wingdings" panose="05000000000000000000" pitchFamily="2" charset="2"/>
              <a:buChar char="v"/>
            </a:pPr>
            <a:endParaRPr lang="fr-CM" dirty="0"/>
          </a:p>
        </p:txBody>
      </p:sp>
      <p:sp>
        <p:nvSpPr>
          <p:cNvPr id="876" name="Google Shape;876;p37"/>
          <p:cNvSpPr txBox="1">
            <a:spLocks noGrp="1"/>
          </p:cNvSpPr>
          <p:nvPr>
            <p:ph type="title" idx="2"/>
          </p:nvPr>
        </p:nvSpPr>
        <p:spPr>
          <a:xfrm>
            <a:off x="3257108" y="3010385"/>
            <a:ext cx="262978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Menaces Informatiques</a:t>
            </a:r>
            <a:endParaRPr dirty="0"/>
          </a:p>
        </p:txBody>
      </p:sp>
      <p:sp>
        <p:nvSpPr>
          <p:cNvPr id="877" name="Google Shape;877;p37"/>
          <p:cNvSpPr txBox="1">
            <a:spLocks noGrp="1"/>
          </p:cNvSpPr>
          <p:nvPr>
            <p:ph type="body" idx="3"/>
          </p:nvPr>
        </p:nvSpPr>
        <p:spPr>
          <a:xfrm>
            <a:off x="495278" y="3550085"/>
            <a:ext cx="2214000" cy="11499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Font typeface="Wingdings" panose="05000000000000000000" pitchFamily="2" charset="2"/>
              <a:buChar char="v"/>
            </a:pPr>
            <a:r>
              <a:rPr lang="en" dirty="0"/>
              <a:t>Disponibilité</a:t>
            </a:r>
          </a:p>
          <a:p>
            <a:pPr marL="285750" lvl="0" indent="-285750" algn="just" rtl="0">
              <a:spcBef>
                <a:spcPts val="0"/>
              </a:spcBef>
              <a:spcAft>
                <a:spcPts val="600"/>
              </a:spcAft>
              <a:buFont typeface="Wingdings" panose="05000000000000000000" pitchFamily="2" charset="2"/>
              <a:buChar char="v"/>
            </a:pPr>
            <a:r>
              <a:rPr lang="en" dirty="0"/>
              <a:t>Confidentialité</a:t>
            </a:r>
          </a:p>
          <a:p>
            <a:pPr marL="285750" lvl="0" indent="-285750" algn="just" rtl="0">
              <a:spcBef>
                <a:spcPts val="0"/>
              </a:spcBef>
              <a:spcAft>
                <a:spcPts val="600"/>
              </a:spcAft>
              <a:buFont typeface="Wingdings" panose="05000000000000000000" pitchFamily="2" charset="2"/>
              <a:buChar char="v"/>
            </a:pPr>
            <a:r>
              <a:rPr lang="en" dirty="0"/>
              <a:t>Intégrité</a:t>
            </a:r>
            <a:endParaRPr dirty="0"/>
          </a:p>
        </p:txBody>
      </p:sp>
      <p:sp>
        <p:nvSpPr>
          <p:cNvPr id="878" name="Google Shape;878;p37"/>
          <p:cNvSpPr txBox="1">
            <a:spLocks noGrp="1"/>
          </p:cNvSpPr>
          <p:nvPr>
            <p:ph type="title" idx="4"/>
          </p:nvPr>
        </p:nvSpPr>
        <p:spPr>
          <a:xfrm>
            <a:off x="334837" y="3010385"/>
            <a:ext cx="2534862"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Principe de la sécurité</a:t>
            </a:r>
            <a:endParaRPr dirty="0"/>
          </a:p>
        </p:txBody>
      </p:sp>
      <p:sp>
        <p:nvSpPr>
          <p:cNvPr id="879" name="Google Shape;879;p37"/>
          <p:cNvSpPr txBox="1">
            <a:spLocks noGrp="1"/>
          </p:cNvSpPr>
          <p:nvPr>
            <p:ph type="body" idx="5"/>
          </p:nvPr>
        </p:nvSpPr>
        <p:spPr>
          <a:xfrm>
            <a:off x="6469433" y="3550084"/>
            <a:ext cx="2214000" cy="11499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Font typeface="Wingdings" panose="05000000000000000000" pitchFamily="2" charset="2"/>
              <a:buChar char="v"/>
            </a:pPr>
            <a:r>
              <a:rPr lang="fr-CM" dirty="0"/>
              <a:t>Le cryptage</a:t>
            </a:r>
          </a:p>
          <a:p>
            <a:pPr marL="285750" lvl="0" indent="-285750" algn="just" rtl="0">
              <a:spcBef>
                <a:spcPts val="0"/>
              </a:spcBef>
              <a:spcAft>
                <a:spcPts val="600"/>
              </a:spcAft>
              <a:buFont typeface="Wingdings" panose="05000000000000000000" pitchFamily="2" charset="2"/>
              <a:buChar char="v"/>
            </a:pPr>
            <a:r>
              <a:rPr lang="fr-CM" dirty="0"/>
              <a:t>Le pare-feu</a:t>
            </a:r>
          </a:p>
          <a:p>
            <a:pPr marL="285750" lvl="0" indent="-285750" algn="just" rtl="0">
              <a:spcBef>
                <a:spcPts val="0"/>
              </a:spcBef>
              <a:spcAft>
                <a:spcPts val="600"/>
              </a:spcAft>
              <a:buFont typeface="Wingdings" panose="05000000000000000000" pitchFamily="2" charset="2"/>
              <a:buChar char="v"/>
            </a:pPr>
            <a:r>
              <a:rPr lang="fr-CM" dirty="0"/>
              <a:t>Les antivirus</a:t>
            </a:r>
          </a:p>
          <a:p>
            <a:pPr marL="285750" lvl="0" indent="-285750" algn="just" rtl="0">
              <a:spcBef>
                <a:spcPts val="0"/>
              </a:spcBef>
              <a:spcAft>
                <a:spcPts val="600"/>
              </a:spcAft>
              <a:buFont typeface="Wingdings" panose="05000000000000000000" pitchFamily="2" charset="2"/>
              <a:buChar char="v"/>
            </a:pPr>
            <a:r>
              <a:rPr lang="fr-CM" dirty="0"/>
              <a:t>Le VPN</a:t>
            </a:r>
          </a:p>
          <a:p>
            <a:pPr marL="285750" lvl="0" indent="-285750" algn="just" rtl="0">
              <a:spcBef>
                <a:spcPts val="0"/>
              </a:spcBef>
              <a:spcAft>
                <a:spcPts val="600"/>
              </a:spcAft>
              <a:buFont typeface="Wingdings" panose="05000000000000000000" pitchFamily="2" charset="2"/>
              <a:buChar char="v"/>
            </a:pPr>
            <a:r>
              <a:rPr lang="fr-CM" dirty="0"/>
              <a:t>Les IDS / IPS</a:t>
            </a:r>
          </a:p>
        </p:txBody>
      </p:sp>
      <p:sp>
        <p:nvSpPr>
          <p:cNvPr id="880" name="Google Shape;880;p37"/>
          <p:cNvSpPr txBox="1">
            <a:spLocks noGrp="1"/>
          </p:cNvSpPr>
          <p:nvPr>
            <p:ph type="title" idx="6"/>
          </p:nvPr>
        </p:nvSpPr>
        <p:spPr>
          <a:xfrm>
            <a:off x="6179382" y="3010385"/>
            <a:ext cx="2736017"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Mécanismes de sécurité</a:t>
            </a:r>
            <a:endParaRPr dirty="0"/>
          </a:p>
        </p:txBody>
      </p:sp>
      <p:pic>
        <p:nvPicPr>
          <p:cNvPr id="48" name="Image 47">
            <a:extLst>
              <a:ext uri="{FF2B5EF4-FFF2-40B4-BE49-F238E27FC236}">
                <a16:creationId xmlns:a16="http://schemas.microsoft.com/office/drawing/2014/main" id="{CAB42BC1-2C13-4A9E-B543-C99CC293E53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833" y="895766"/>
            <a:ext cx="3364941" cy="2023974"/>
          </a:xfrm>
          <a:prstGeom prst="rect">
            <a:avLst/>
          </a:prstGeom>
          <a:noFill/>
          <a:ln>
            <a:noFill/>
          </a:ln>
        </p:spPr>
      </p:pic>
      <p:sp>
        <p:nvSpPr>
          <p:cNvPr id="52" name="Google Shape;881;p37">
            <a:extLst>
              <a:ext uri="{FF2B5EF4-FFF2-40B4-BE49-F238E27FC236}">
                <a16:creationId xmlns:a16="http://schemas.microsoft.com/office/drawing/2014/main" id="{9703794F-39C1-4BFD-ABC8-04671AD74C32}"/>
              </a:ext>
            </a:extLst>
          </p:cNvPr>
          <p:cNvSpPr/>
          <p:nvPr/>
        </p:nvSpPr>
        <p:spPr>
          <a:xfrm>
            <a:off x="3453561" y="766894"/>
            <a:ext cx="2236874" cy="2152846"/>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 name="Image 50">
            <a:extLst>
              <a:ext uri="{FF2B5EF4-FFF2-40B4-BE49-F238E27FC236}">
                <a16:creationId xmlns:a16="http://schemas.microsoft.com/office/drawing/2014/main" id="{26252081-773E-4728-BED9-D10D44EC151F}"/>
              </a:ext>
            </a:extLst>
          </p:cNvPr>
          <p:cNvPicPr/>
          <p:nvPr/>
        </p:nvPicPr>
        <p:blipFill rotWithShape="1">
          <a:blip r:embed="rId4">
            <a:extLst>
              <a:ext uri="{28A0092B-C50C-407E-A947-70E740481C1C}">
                <a14:useLocalDpi xmlns:a14="http://schemas.microsoft.com/office/drawing/2010/main" val="0"/>
              </a:ext>
            </a:extLst>
          </a:blip>
          <a:srcRect l="22603" t="3151" r="22302" b="3526"/>
          <a:stretch/>
        </p:blipFill>
        <p:spPr bwMode="auto">
          <a:xfrm>
            <a:off x="3453561" y="766894"/>
            <a:ext cx="2214000" cy="2152846"/>
          </a:xfrm>
          <a:prstGeom prst="ellipse">
            <a:avLst/>
          </a:prstGeom>
          <a:noFill/>
          <a:ln>
            <a:noFill/>
          </a:ln>
          <a:extLst>
            <a:ext uri="{53640926-AAD7-44D8-BBD7-CCE9431645EC}">
              <a14:shadowObscured xmlns:a14="http://schemas.microsoft.com/office/drawing/2010/main"/>
            </a:ext>
          </a:extLst>
        </p:spPr>
      </p:pic>
      <p:pic>
        <p:nvPicPr>
          <p:cNvPr id="56" name="Image 55">
            <a:extLst>
              <a:ext uri="{FF2B5EF4-FFF2-40B4-BE49-F238E27FC236}">
                <a16:creationId xmlns:a16="http://schemas.microsoft.com/office/drawing/2014/main" id="{E6DDA3AA-1D30-4F93-9A2C-1444B87C524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74284" y="895766"/>
            <a:ext cx="3039977" cy="2152846"/>
          </a:xfrm>
          <a:prstGeom prst="rect">
            <a:avLst/>
          </a:prstGeom>
          <a:noFill/>
          <a:ln>
            <a:noFill/>
          </a:ln>
        </p:spPr>
      </p:pic>
      <p:sp>
        <p:nvSpPr>
          <p:cNvPr id="2" name="Google Shape;607;p34">
            <a:extLst>
              <a:ext uri="{FF2B5EF4-FFF2-40B4-BE49-F238E27FC236}">
                <a16:creationId xmlns:a16="http://schemas.microsoft.com/office/drawing/2014/main" id="{A003FD37-8886-3425-8324-F4451A484B13}"/>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a:t>
            </a:r>
            <a:r>
              <a:rPr lang="fr-CM" dirty="0" err="1"/>
              <a:t>tatistique</a:t>
            </a:r>
            <a:r>
              <a:rPr lang="fr-CM" dirty="0"/>
              <a:t> Cybercriminalité au Cameroun</a:t>
            </a:r>
            <a:endParaRPr dirty="0"/>
          </a:p>
        </p:txBody>
      </p:sp>
      <p:graphicFrame>
        <p:nvGraphicFramePr>
          <p:cNvPr id="90" name="Google Shape;11350;p73">
            <a:extLst>
              <a:ext uri="{FF2B5EF4-FFF2-40B4-BE49-F238E27FC236}">
                <a16:creationId xmlns:a16="http://schemas.microsoft.com/office/drawing/2014/main" id="{5E873920-3EC9-4FDB-9B39-29967C89A749}"/>
              </a:ext>
            </a:extLst>
          </p:cNvPr>
          <p:cNvGraphicFramePr/>
          <p:nvPr>
            <p:extLst>
              <p:ext uri="{D42A27DB-BD31-4B8C-83A1-F6EECF244321}">
                <p14:modId xmlns:p14="http://schemas.microsoft.com/office/powerpoint/2010/main" val="2405274420"/>
              </p:ext>
            </p:extLst>
          </p:nvPr>
        </p:nvGraphicFramePr>
        <p:xfrm>
          <a:off x="1958639" y="1107567"/>
          <a:ext cx="5226721" cy="2011560"/>
        </p:xfrm>
        <a:graphic>
          <a:graphicData uri="http://schemas.openxmlformats.org/drawingml/2006/table">
            <a:tbl>
              <a:tblPr>
                <a:tableStyleId>{284E427A-3D55-4303-BF80-6455036E1DE7}</a:tableStyleId>
              </a:tblPr>
              <a:tblGrid>
                <a:gridCol w="2804725">
                  <a:extLst>
                    <a:ext uri="{9D8B030D-6E8A-4147-A177-3AD203B41FA5}">
                      <a16:colId xmlns:a16="http://schemas.microsoft.com/office/drawing/2014/main" val="20000"/>
                    </a:ext>
                  </a:extLst>
                </a:gridCol>
                <a:gridCol w="2421996">
                  <a:extLst>
                    <a:ext uri="{9D8B030D-6E8A-4147-A177-3AD203B41FA5}">
                      <a16:colId xmlns:a16="http://schemas.microsoft.com/office/drawing/2014/main" val="20001"/>
                    </a:ext>
                  </a:extLst>
                </a:gridCol>
              </a:tblGrid>
              <a:tr h="369772">
                <a:tc>
                  <a:txBody>
                    <a:bodyPr/>
                    <a:lstStyle/>
                    <a:p>
                      <a:pPr marL="0" lvl="0" indent="0" algn="l" rtl="0">
                        <a:spcBef>
                          <a:spcPts val="0"/>
                        </a:spcBef>
                        <a:spcAft>
                          <a:spcPts val="0"/>
                        </a:spcAft>
                        <a:buNone/>
                      </a:pPr>
                      <a:r>
                        <a:rPr lang="fr-FR" sz="1400" dirty="0"/>
                        <a:t>Attaques</a:t>
                      </a:r>
                      <a:endParaRPr sz="1400" dirty="0">
                        <a:latin typeface="DM Sans" panose="020B0604020202020204" charset="0"/>
                      </a:endParaRPr>
                    </a:p>
                  </a:txBody>
                  <a:tcPr marL="91425" marR="91425" marT="91425" marB="91425"/>
                </a:tc>
                <a:tc>
                  <a:txBody>
                    <a:bodyPr/>
                    <a:lstStyle/>
                    <a:p>
                      <a:pPr marL="0" lvl="0" indent="0" algn="l" rtl="0">
                        <a:spcBef>
                          <a:spcPts val="0"/>
                        </a:spcBef>
                        <a:spcAft>
                          <a:spcPts val="0"/>
                        </a:spcAft>
                        <a:buNone/>
                      </a:pPr>
                      <a:r>
                        <a:rPr lang="fr-FR" sz="1400" dirty="0"/>
                        <a:t>Pertes Financière en FCFA</a:t>
                      </a:r>
                      <a:endParaRPr sz="1400" dirty="0">
                        <a:latin typeface="DM Sans" panose="020B0604020202020204" charset="0"/>
                      </a:endParaRPr>
                    </a:p>
                  </a:txBody>
                  <a:tcPr marL="91425" marR="91425" marT="91425" marB="91425"/>
                </a:tc>
                <a:extLst>
                  <a:ext uri="{0D108BD9-81ED-4DB2-BD59-A6C34878D82A}">
                    <a16:rowId xmlns:a16="http://schemas.microsoft.com/office/drawing/2014/main" val="10000"/>
                  </a:ext>
                </a:extLst>
              </a:tr>
              <a:tr h="378643">
                <a:tc>
                  <a:txBody>
                    <a:bodyPr/>
                    <a:lstStyle/>
                    <a:p>
                      <a:pPr marL="0" lvl="0" indent="0" algn="l" rtl="0">
                        <a:spcBef>
                          <a:spcPts val="0"/>
                        </a:spcBef>
                        <a:spcAft>
                          <a:spcPts val="0"/>
                        </a:spcAft>
                        <a:buNone/>
                      </a:pPr>
                      <a:r>
                        <a:rPr kumimoji="0" lang="fr-FR" sz="1400" b="0" u="none" strike="noStrike" kern="0" cap="none" spc="0" normalizeH="0" baseline="0" noProof="0" dirty="0">
                          <a:ln>
                            <a:noFill/>
                          </a:ln>
                          <a:solidFill>
                            <a:schemeClr val="tx1"/>
                          </a:solidFill>
                          <a:effectLst/>
                          <a:uLnTx/>
                          <a:uFillTx/>
                          <a:sym typeface="DM Sans"/>
                        </a:rPr>
                        <a:t>Le </a:t>
                      </a:r>
                      <a:r>
                        <a:rPr kumimoji="0" lang="fr-FR" sz="1400" b="0" u="none" strike="noStrike" kern="0" cap="none" spc="0" normalizeH="0" baseline="0" noProof="0" dirty="0" err="1">
                          <a:ln>
                            <a:noFill/>
                          </a:ln>
                          <a:solidFill>
                            <a:schemeClr val="tx1"/>
                          </a:solidFill>
                          <a:effectLst/>
                          <a:uLnTx/>
                          <a:uFillTx/>
                          <a:sym typeface="DM Sans"/>
                        </a:rPr>
                        <a:t>scamming</a:t>
                      </a:r>
                      <a:r>
                        <a:rPr kumimoji="0" lang="fr-FR" sz="1400" b="0" u="none" strike="noStrike" kern="0" cap="none" spc="0" normalizeH="0" baseline="0" noProof="0" dirty="0">
                          <a:ln>
                            <a:noFill/>
                          </a:ln>
                          <a:solidFill>
                            <a:schemeClr val="tx1"/>
                          </a:solidFill>
                          <a:effectLst/>
                          <a:uLnTx/>
                          <a:uFillTx/>
                          <a:sym typeface="DM Sans"/>
                        </a:rPr>
                        <a:t> et l’hameçonnage </a:t>
                      </a:r>
                      <a:endParaRPr sz="1400" dirty="0">
                        <a:solidFill>
                          <a:schemeClr val="tx1"/>
                        </a:solidFill>
                        <a:latin typeface="DM Sans" panose="020B0604020202020204" charset="0"/>
                      </a:endParaRPr>
                    </a:p>
                  </a:txBody>
                  <a:tcPr marL="91425" marR="91425" marT="91425" marB="91425"/>
                </a:tc>
                <a:tc>
                  <a:txBody>
                    <a:bodyPr/>
                    <a:lstStyle/>
                    <a:p>
                      <a:pPr marL="0" lvl="0" indent="0" algn="l" rtl="0">
                        <a:spcBef>
                          <a:spcPts val="0"/>
                        </a:spcBef>
                        <a:spcAft>
                          <a:spcPts val="0"/>
                        </a:spcAft>
                        <a:buNone/>
                      </a:pPr>
                      <a:r>
                        <a:rPr lang="fr-FR" sz="1400" dirty="0"/>
                        <a:t>6 milliards</a:t>
                      </a:r>
                      <a:endParaRPr sz="1400" dirty="0">
                        <a:latin typeface="DM Sans" panose="020B0604020202020204" charset="0"/>
                      </a:endParaRPr>
                    </a:p>
                  </a:txBody>
                  <a:tcPr marL="91425" marR="91425" marT="91425" marB="91425"/>
                </a:tc>
                <a:extLst>
                  <a:ext uri="{0D108BD9-81ED-4DB2-BD59-A6C34878D82A}">
                    <a16:rowId xmlns:a16="http://schemas.microsoft.com/office/drawing/2014/main" val="10001"/>
                  </a:ext>
                </a:extLst>
              </a:tr>
              <a:tr h="560403">
                <a:tc>
                  <a:txBody>
                    <a:bodyPr/>
                    <a:lstStyle/>
                    <a:p>
                      <a:pPr marL="0" lvl="0" indent="0" algn="l" rtl="0">
                        <a:spcBef>
                          <a:spcPts val="0"/>
                        </a:spcBef>
                        <a:spcAft>
                          <a:spcPts val="0"/>
                        </a:spcAft>
                        <a:buNone/>
                      </a:pPr>
                      <a:r>
                        <a:rPr lang="fr-FR" sz="1400" dirty="0"/>
                        <a:t>Les violations des systèmes d’informations d’administrations </a:t>
                      </a:r>
                      <a:endParaRPr sz="1400" dirty="0">
                        <a:latin typeface="DM Sans" panose="020B0604020202020204" charset="0"/>
                      </a:endParaRPr>
                    </a:p>
                  </a:txBody>
                  <a:tcPr marL="91425" marR="91425" marT="91425" marB="91425"/>
                </a:tc>
                <a:tc>
                  <a:txBody>
                    <a:bodyPr/>
                    <a:lstStyle/>
                    <a:p>
                      <a:pPr marL="0" lvl="0" indent="0" algn="l" rtl="0">
                        <a:spcBef>
                          <a:spcPts val="0"/>
                        </a:spcBef>
                        <a:spcAft>
                          <a:spcPts val="0"/>
                        </a:spcAft>
                        <a:buNone/>
                      </a:pPr>
                      <a:r>
                        <a:rPr lang="fr-CM" sz="1400" dirty="0"/>
                        <a:t>2,5 milliards</a:t>
                      </a:r>
                      <a:endParaRPr sz="1400" dirty="0">
                        <a:latin typeface="DM Sans" panose="020B0604020202020204" charset="0"/>
                      </a:endParaRPr>
                    </a:p>
                  </a:txBody>
                  <a:tcPr marL="91425" marR="91425" marT="91425" marB="91425"/>
                </a:tc>
                <a:extLst>
                  <a:ext uri="{0D108BD9-81ED-4DB2-BD59-A6C34878D82A}">
                    <a16:rowId xmlns:a16="http://schemas.microsoft.com/office/drawing/2014/main" val="10002"/>
                  </a:ext>
                </a:extLst>
              </a:tr>
              <a:tr h="560403">
                <a:tc>
                  <a:txBody>
                    <a:bodyPr/>
                    <a:lstStyle/>
                    <a:p>
                      <a:pPr marL="0" lvl="0" indent="0" algn="l" rtl="0">
                        <a:spcBef>
                          <a:spcPts val="0"/>
                        </a:spcBef>
                        <a:spcAft>
                          <a:spcPts val="0"/>
                        </a:spcAft>
                        <a:buNone/>
                      </a:pPr>
                      <a:r>
                        <a:rPr lang="fr-FR" sz="1400" dirty="0"/>
                        <a:t>Le </a:t>
                      </a:r>
                      <a:r>
                        <a:rPr lang="fr-FR" sz="1400" dirty="0" err="1"/>
                        <a:t>skimming</a:t>
                      </a:r>
                      <a:r>
                        <a:rPr lang="fr-FR" sz="1400" dirty="0"/>
                        <a:t> (détournement des informations bancaires)</a:t>
                      </a:r>
                      <a:endParaRPr sz="1400" dirty="0">
                        <a:latin typeface="DM Sans" panose="020B0604020202020204" charset="0"/>
                      </a:endParaRPr>
                    </a:p>
                  </a:txBody>
                  <a:tcPr marL="91425" marR="91425" marT="91425" marB="91425"/>
                </a:tc>
                <a:tc>
                  <a:txBody>
                    <a:bodyPr/>
                    <a:lstStyle/>
                    <a:p>
                      <a:pPr marL="0" lvl="0" indent="0" algn="l" rtl="0">
                        <a:spcBef>
                          <a:spcPts val="0"/>
                        </a:spcBef>
                        <a:spcAft>
                          <a:spcPts val="0"/>
                        </a:spcAft>
                        <a:buNone/>
                      </a:pPr>
                      <a:r>
                        <a:rPr lang="fr-CM" sz="1400" dirty="0"/>
                        <a:t>3,7 milliards</a:t>
                      </a:r>
                      <a:endParaRPr sz="1400" dirty="0">
                        <a:latin typeface="DM Sans" panose="020B0604020202020204" charset="0"/>
                      </a:endParaRPr>
                    </a:p>
                  </a:txBody>
                  <a:tcPr marL="91425" marR="91425" marT="91425" marB="91425"/>
                </a:tc>
                <a:extLst>
                  <a:ext uri="{0D108BD9-81ED-4DB2-BD59-A6C34878D82A}">
                    <a16:rowId xmlns:a16="http://schemas.microsoft.com/office/drawing/2014/main" val="1381848439"/>
                  </a:ext>
                </a:extLst>
              </a:tr>
            </a:tbl>
          </a:graphicData>
        </a:graphic>
      </p:graphicFrame>
      <p:sp>
        <p:nvSpPr>
          <p:cNvPr id="93" name="ZoneTexte 92">
            <a:extLst>
              <a:ext uri="{FF2B5EF4-FFF2-40B4-BE49-F238E27FC236}">
                <a16:creationId xmlns:a16="http://schemas.microsoft.com/office/drawing/2014/main" id="{F6BD3B4A-7898-424B-BC68-4DB30A375D02}"/>
              </a:ext>
            </a:extLst>
          </p:cNvPr>
          <p:cNvSpPr txBox="1"/>
          <p:nvPr/>
        </p:nvSpPr>
        <p:spPr>
          <a:xfrm>
            <a:off x="1780841" y="3390106"/>
            <a:ext cx="5582316" cy="523220"/>
          </a:xfrm>
          <a:prstGeom prst="rect">
            <a:avLst/>
          </a:prstGeom>
          <a:noFill/>
        </p:spPr>
        <p:txBody>
          <a:bodyPr wrap="square">
            <a:spAutoFit/>
          </a:bodyPr>
          <a:lstStyle/>
          <a:p>
            <a:pPr algn="ctr"/>
            <a:r>
              <a:rPr lang="fr-FR" dirty="0">
                <a:latin typeface="DM Sans" panose="020B0604020202020204" charset="0"/>
              </a:rPr>
              <a:t>Source Agence Nationale des Technologies de l’Information et de la Communication </a:t>
            </a:r>
            <a:r>
              <a:rPr lang="fr-FR" b="1" dirty="0">
                <a:latin typeface="DM Sans" panose="020B0604020202020204" charset="0"/>
              </a:rPr>
              <a:t>(ANTIC)</a:t>
            </a:r>
            <a:endParaRPr lang="fr-CM" b="1" dirty="0">
              <a:latin typeface="DM Sans" panose="020B0604020202020204" charset="0"/>
            </a:endParaRPr>
          </a:p>
        </p:txBody>
      </p:sp>
      <p:sp>
        <p:nvSpPr>
          <p:cNvPr id="94" name="ZoneTexte 93">
            <a:extLst>
              <a:ext uri="{FF2B5EF4-FFF2-40B4-BE49-F238E27FC236}">
                <a16:creationId xmlns:a16="http://schemas.microsoft.com/office/drawing/2014/main" id="{1999F54E-D4EE-476D-B6CB-E2C433BBC691}"/>
              </a:ext>
            </a:extLst>
          </p:cNvPr>
          <p:cNvSpPr txBox="1"/>
          <p:nvPr/>
        </p:nvSpPr>
        <p:spPr>
          <a:xfrm>
            <a:off x="1824696" y="4112139"/>
            <a:ext cx="5494605" cy="738664"/>
          </a:xfrm>
          <a:prstGeom prst="rect">
            <a:avLst/>
          </a:prstGeom>
          <a:noFill/>
        </p:spPr>
        <p:txBody>
          <a:bodyPr wrap="square">
            <a:spAutoFit/>
          </a:bodyPr>
          <a:lstStyle/>
          <a:p>
            <a:pPr algn="ctr"/>
            <a:r>
              <a:rPr lang="fr-FR" dirty="0">
                <a:latin typeface="DM Sans" panose="020B0604020202020204" charset="0"/>
              </a:rPr>
              <a:t>L’Agence dénombre 27 052 vulnérabilités détectées en 2021 dans les systèmes de sécurité informatique des établissements publiques et privées au Cameroun.</a:t>
            </a:r>
            <a:endParaRPr lang="fr-CM" dirty="0">
              <a:latin typeface="DM Sans" panose="020B0604020202020204" charset="0"/>
            </a:endParaRPr>
          </a:p>
        </p:txBody>
      </p:sp>
      <p:grpSp>
        <p:nvGrpSpPr>
          <p:cNvPr id="97" name="Google Shape;15669;p82">
            <a:extLst>
              <a:ext uri="{FF2B5EF4-FFF2-40B4-BE49-F238E27FC236}">
                <a16:creationId xmlns:a16="http://schemas.microsoft.com/office/drawing/2014/main" id="{AF5E9C62-A362-450B-B7F7-5DDD5EB11937}"/>
              </a:ext>
            </a:extLst>
          </p:cNvPr>
          <p:cNvGrpSpPr/>
          <p:nvPr/>
        </p:nvGrpSpPr>
        <p:grpSpPr>
          <a:xfrm>
            <a:off x="130376" y="1578768"/>
            <a:ext cx="1694320" cy="1468921"/>
            <a:chOff x="1327676" y="2910480"/>
            <a:chExt cx="347934" cy="310024"/>
          </a:xfrm>
        </p:grpSpPr>
        <p:sp>
          <p:nvSpPr>
            <p:cNvPr id="98" name="Google Shape;15670;p82">
              <a:extLst>
                <a:ext uri="{FF2B5EF4-FFF2-40B4-BE49-F238E27FC236}">
                  <a16:creationId xmlns:a16="http://schemas.microsoft.com/office/drawing/2014/main" id="{A711450D-F5C0-4F13-8C22-4592E58FCCE5}"/>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671;p82">
              <a:extLst>
                <a:ext uri="{FF2B5EF4-FFF2-40B4-BE49-F238E27FC236}">
                  <a16:creationId xmlns:a16="http://schemas.microsoft.com/office/drawing/2014/main" id="{C3727EE1-3CD6-4580-B46C-05936E0B2187}"/>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672;p82">
              <a:extLst>
                <a:ext uri="{FF2B5EF4-FFF2-40B4-BE49-F238E27FC236}">
                  <a16:creationId xmlns:a16="http://schemas.microsoft.com/office/drawing/2014/main" id="{9B7BB591-3E7F-4A4A-9EC7-B1B030BDB881}"/>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673;p82">
              <a:extLst>
                <a:ext uri="{FF2B5EF4-FFF2-40B4-BE49-F238E27FC236}">
                  <a16:creationId xmlns:a16="http://schemas.microsoft.com/office/drawing/2014/main" id="{0345E6CF-31CB-4D05-93A6-18AB03E550E8}"/>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674;p82">
              <a:extLst>
                <a:ext uri="{FF2B5EF4-FFF2-40B4-BE49-F238E27FC236}">
                  <a16:creationId xmlns:a16="http://schemas.microsoft.com/office/drawing/2014/main" id="{990EDBE9-E292-4216-B758-851059D5897D}"/>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Image 21">
            <a:extLst>
              <a:ext uri="{FF2B5EF4-FFF2-40B4-BE49-F238E27FC236}">
                <a16:creationId xmlns:a16="http://schemas.microsoft.com/office/drawing/2014/main" id="{BA89FE3B-53C7-44A9-9880-14F09B73179E}"/>
              </a:ext>
            </a:extLst>
          </p:cNvPr>
          <p:cNvPicPr>
            <a:picLocks noChangeAspect="1"/>
          </p:cNvPicPr>
          <p:nvPr/>
        </p:nvPicPr>
        <p:blipFill>
          <a:blip r:embed="rId3"/>
          <a:stretch>
            <a:fillRect/>
          </a:stretch>
        </p:blipFill>
        <p:spPr>
          <a:xfrm>
            <a:off x="7319301" y="3308654"/>
            <a:ext cx="1209343" cy="1209343"/>
          </a:xfrm>
          <a:prstGeom prst="rect">
            <a:avLst/>
          </a:prstGeom>
        </p:spPr>
      </p:pic>
      <p:sp>
        <p:nvSpPr>
          <p:cNvPr id="2" name="Google Shape;607;p34">
            <a:extLst>
              <a:ext uri="{FF2B5EF4-FFF2-40B4-BE49-F238E27FC236}">
                <a16:creationId xmlns:a16="http://schemas.microsoft.com/office/drawing/2014/main" id="{1D4736F2-170B-C0B6-5DF6-3D2211BA1C05}"/>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11</a:t>
            </a:r>
          </a:p>
        </p:txBody>
      </p:sp>
    </p:spTree>
    <p:extLst>
      <p:ext uri="{BB962C8B-B14F-4D97-AF65-F5344CB8AC3E}">
        <p14:creationId xmlns:p14="http://schemas.microsoft.com/office/powerpoint/2010/main" val="64121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Mythes et Normes sur la Sécurité informatique</a:t>
            </a:r>
            <a:endParaRPr dirty="0"/>
          </a:p>
        </p:txBody>
      </p:sp>
      <p:graphicFrame>
        <p:nvGraphicFramePr>
          <p:cNvPr id="2" name="Diagramme 1">
            <a:extLst>
              <a:ext uri="{FF2B5EF4-FFF2-40B4-BE49-F238E27FC236}">
                <a16:creationId xmlns:a16="http://schemas.microsoft.com/office/drawing/2014/main" id="{F1B62A57-E7E8-4B66-A9EF-E1166508F16D}"/>
              </a:ext>
            </a:extLst>
          </p:cNvPr>
          <p:cNvGraphicFramePr/>
          <p:nvPr>
            <p:extLst>
              <p:ext uri="{D42A27DB-BD31-4B8C-83A1-F6EECF244321}">
                <p14:modId xmlns:p14="http://schemas.microsoft.com/office/powerpoint/2010/main" val="735613273"/>
              </p:ext>
            </p:extLst>
          </p:nvPr>
        </p:nvGraphicFramePr>
        <p:xfrm>
          <a:off x="396478" y="1746038"/>
          <a:ext cx="4995884" cy="276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5" name="Google Shape;13229;p78">
            <a:extLst>
              <a:ext uri="{FF2B5EF4-FFF2-40B4-BE49-F238E27FC236}">
                <a16:creationId xmlns:a16="http://schemas.microsoft.com/office/drawing/2014/main" id="{C4AC4FA9-D4A0-4A1E-8734-5830FB01EB49}"/>
              </a:ext>
            </a:extLst>
          </p:cNvPr>
          <p:cNvGrpSpPr/>
          <p:nvPr/>
        </p:nvGrpSpPr>
        <p:grpSpPr>
          <a:xfrm>
            <a:off x="396478" y="747756"/>
            <a:ext cx="875109" cy="767120"/>
            <a:chOff x="1749728" y="2894777"/>
            <a:chExt cx="386927" cy="363438"/>
          </a:xfrm>
        </p:grpSpPr>
        <p:sp>
          <p:nvSpPr>
            <p:cNvPr id="96" name="Google Shape;13230;p78">
              <a:extLst>
                <a:ext uri="{FF2B5EF4-FFF2-40B4-BE49-F238E27FC236}">
                  <a16:creationId xmlns:a16="http://schemas.microsoft.com/office/drawing/2014/main" id="{5AEB6C71-4B04-43A3-B11F-5D92C345549B}"/>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231;p78">
              <a:extLst>
                <a:ext uri="{FF2B5EF4-FFF2-40B4-BE49-F238E27FC236}">
                  <a16:creationId xmlns:a16="http://schemas.microsoft.com/office/drawing/2014/main" id="{D0A8A542-34BB-48C4-81D5-A45E1F77FCC3}"/>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232;p78">
              <a:extLst>
                <a:ext uri="{FF2B5EF4-FFF2-40B4-BE49-F238E27FC236}">
                  <a16:creationId xmlns:a16="http://schemas.microsoft.com/office/drawing/2014/main" id="{88DD6CD7-D2B1-4E8A-B0C1-54A50C5FF382}"/>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233;p78">
              <a:extLst>
                <a:ext uri="{FF2B5EF4-FFF2-40B4-BE49-F238E27FC236}">
                  <a16:creationId xmlns:a16="http://schemas.microsoft.com/office/drawing/2014/main" id="{7ECB9CE7-FD11-4FC4-8993-58C7DAC3D970}"/>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234;p78">
              <a:extLst>
                <a:ext uri="{FF2B5EF4-FFF2-40B4-BE49-F238E27FC236}">
                  <a16:creationId xmlns:a16="http://schemas.microsoft.com/office/drawing/2014/main" id="{E3EC116A-BBE3-418E-9345-E69534998B19}"/>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235;p78">
              <a:extLst>
                <a:ext uri="{FF2B5EF4-FFF2-40B4-BE49-F238E27FC236}">
                  <a16:creationId xmlns:a16="http://schemas.microsoft.com/office/drawing/2014/main" id="{0BBCC514-882D-48C6-972A-03841FEAB61F}"/>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236;p78">
              <a:extLst>
                <a:ext uri="{FF2B5EF4-FFF2-40B4-BE49-F238E27FC236}">
                  <a16:creationId xmlns:a16="http://schemas.microsoft.com/office/drawing/2014/main" id="{74FD871C-92C5-4C49-BF9A-AC0D4C3DABAC}"/>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878;p37">
            <a:extLst>
              <a:ext uri="{FF2B5EF4-FFF2-40B4-BE49-F238E27FC236}">
                <a16:creationId xmlns:a16="http://schemas.microsoft.com/office/drawing/2014/main" id="{34BD83E8-DCBA-406D-AA43-8F9229B18D91}"/>
              </a:ext>
            </a:extLst>
          </p:cNvPr>
          <p:cNvSpPr txBox="1">
            <a:spLocks/>
          </p:cNvSpPr>
          <p:nvPr/>
        </p:nvSpPr>
        <p:spPr>
          <a:xfrm>
            <a:off x="1601408" y="1057552"/>
            <a:ext cx="2772695"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Les Mythes sur la Cybersécurité</a:t>
            </a:r>
          </a:p>
        </p:txBody>
      </p:sp>
      <p:sp>
        <p:nvSpPr>
          <p:cNvPr id="134" name="Google Shape;878;p37">
            <a:extLst>
              <a:ext uri="{FF2B5EF4-FFF2-40B4-BE49-F238E27FC236}">
                <a16:creationId xmlns:a16="http://schemas.microsoft.com/office/drawing/2014/main" id="{8C5C6A87-2279-413A-986C-855BB3875C3B}"/>
              </a:ext>
            </a:extLst>
          </p:cNvPr>
          <p:cNvSpPr txBox="1">
            <a:spLocks/>
          </p:cNvSpPr>
          <p:nvPr/>
        </p:nvSpPr>
        <p:spPr>
          <a:xfrm>
            <a:off x="5742655" y="1057552"/>
            <a:ext cx="3116405"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Les Normes sur la sécurité Informatique Par ISO</a:t>
            </a:r>
          </a:p>
        </p:txBody>
      </p:sp>
      <p:graphicFrame>
        <p:nvGraphicFramePr>
          <p:cNvPr id="3" name="Diagramme 2">
            <a:extLst>
              <a:ext uri="{FF2B5EF4-FFF2-40B4-BE49-F238E27FC236}">
                <a16:creationId xmlns:a16="http://schemas.microsoft.com/office/drawing/2014/main" id="{AA16BDAC-58E4-41AA-B1E4-6A82D3433340}"/>
              </a:ext>
            </a:extLst>
          </p:cNvPr>
          <p:cNvGraphicFramePr/>
          <p:nvPr>
            <p:extLst>
              <p:ext uri="{D42A27DB-BD31-4B8C-83A1-F6EECF244321}">
                <p14:modId xmlns:p14="http://schemas.microsoft.com/office/powerpoint/2010/main" val="3040055610"/>
              </p:ext>
            </p:extLst>
          </p:nvPr>
        </p:nvGraphicFramePr>
        <p:xfrm>
          <a:off x="5742655" y="1746038"/>
          <a:ext cx="3192623" cy="27663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age 6">
            <a:extLst>
              <a:ext uri="{FF2B5EF4-FFF2-40B4-BE49-F238E27FC236}">
                <a16:creationId xmlns:a16="http://schemas.microsoft.com/office/drawing/2014/main" id="{356B68BD-58D0-430E-BC6A-CD901648445E}"/>
              </a:ext>
            </a:extLst>
          </p:cNvPr>
          <p:cNvPicPr>
            <a:picLocks noChangeAspect="1"/>
          </p:cNvPicPr>
          <p:nvPr/>
        </p:nvPicPr>
        <p:blipFill>
          <a:blip r:embed="rId13">
            <a:duotone>
              <a:schemeClr val="accent6">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7635748" y="4439649"/>
            <a:ext cx="1508252" cy="703851"/>
          </a:xfrm>
          <a:prstGeom prst="rect">
            <a:avLst/>
          </a:prstGeom>
        </p:spPr>
      </p:pic>
      <p:sp>
        <p:nvSpPr>
          <p:cNvPr id="4" name="Google Shape;607;p34">
            <a:extLst>
              <a:ext uri="{FF2B5EF4-FFF2-40B4-BE49-F238E27FC236}">
                <a16:creationId xmlns:a16="http://schemas.microsoft.com/office/drawing/2014/main" id="{76BE3A2A-63EB-E04E-2804-38A9053FCD60}"/>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12</a:t>
            </a:r>
          </a:p>
        </p:txBody>
      </p:sp>
    </p:spTree>
    <p:extLst>
      <p:ext uri="{BB962C8B-B14F-4D97-AF65-F5344CB8AC3E}">
        <p14:creationId xmlns:p14="http://schemas.microsoft.com/office/powerpoint/2010/main" val="262995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de l’existant à IP-TELRA</a:t>
            </a:r>
            <a:endParaRPr dirty="0"/>
          </a:p>
        </p:txBody>
      </p:sp>
      <p:sp>
        <p:nvSpPr>
          <p:cNvPr id="133" name="Google Shape;878;p37">
            <a:extLst>
              <a:ext uri="{FF2B5EF4-FFF2-40B4-BE49-F238E27FC236}">
                <a16:creationId xmlns:a16="http://schemas.microsoft.com/office/drawing/2014/main" id="{34BD83E8-DCBA-406D-AA43-8F9229B18D91}"/>
              </a:ext>
            </a:extLst>
          </p:cNvPr>
          <p:cNvSpPr txBox="1">
            <a:spLocks/>
          </p:cNvSpPr>
          <p:nvPr/>
        </p:nvSpPr>
        <p:spPr>
          <a:xfrm>
            <a:off x="2528656" y="4467251"/>
            <a:ext cx="4086688"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Architecture réseau de l’entreprise IP-TELRA</a:t>
            </a:r>
          </a:p>
        </p:txBody>
      </p:sp>
      <p:pic>
        <p:nvPicPr>
          <p:cNvPr id="16" name="Image 15">
            <a:extLst>
              <a:ext uri="{FF2B5EF4-FFF2-40B4-BE49-F238E27FC236}">
                <a16:creationId xmlns:a16="http://schemas.microsoft.com/office/drawing/2014/main" id="{4547668A-847C-4921-8A0E-7D10D0FAED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15254" y="694285"/>
            <a:ext cx="5628640" cy="3620327"/>
          </a:xfrm>
          <a:prstGeom prst="rect">
            <a:avLst/>
          </a:prstGeom>
          <a:noFill/>
          <a:ln>
            <a:noFill/>
          </a:ln>
        </p:spPr>
      </p:pic>
      <p:sp>
        <p:nvSpPr>
          <p:cNvPr id="2" name="Google Shape;607;p34">
            <a:extLst>
              <a:ext uri="{FF2B5EF4-FFF2-40B4-BE49-F238E27FC236}">
                <a16:creationId xmlns:a16="http://schemas.microsoft.com/office/drawing/2014/main" id="{3AB8F048-36D4-AB9E-37C3-BAF15529DCD7}"/>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13</a:t>
            </a:r>
          </a:p>
        </p:txBody>
      </p:sp>
    </p:spTree>
    <p:extLst>
      <p:ext uri="{BB962C8B-B14F-4D97-AF65-F5344CB8AC3E}">
        <p14:creationId xmlns:p14="http://schemas.microsoft.com/office/powerpoint/2010/main" val="265864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de l’existant à IP-TELRA</a:t>
            </a:r>
            <a:endParaRPr dirty="0"/>
          </a:p>
        </p:txBody>
      </p:sp>
      <p:sp>
        <p:nvSpPr>
          <p:cNvPr id="133" name="Google Shape;878;p37">
            <a:extLst>
              <a:ext uri="{FF2B5EF4-FFF2-40B4-BE49-F238E27FC236}">
                <a16:creationId xmlns:a16="http://schemas.microsoft.com/office/drawing/2014/main" id="{34BD83E8-DCBA-406D-AA43-8F9229B18D91}"/>
              </a:ext>
            </a:extLst>
          </p:cNvPr>
          <p:cNvSpPr txBox="1">
            <a:spLocks/>
          </p:cNvSpPr>
          <p:nvPr/>
        </p:nvSpPr>
        <p:spPr>
          <a:xfrm>
            <a:off x="192881" y="676249"/>
            <a:ext cx="3489723"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FR" dirty="0"/>
              <a:t>Spécification du Matériel utilisé</a:t>
            </a:r>
            <a:endParaRPr lang="fr-CM" dirty="0"/>
          </a:p>
        </p:txBody>
      </p:sp>
      <p:graphicFrame>
        <p:nvGraphicFramePr>
          <p:cNvPr id="6" name="Tableau 5">
            <a:extLst>
              <a:ext uri="{FF2B5EF4-FFF2-40B4-BE49-F238E27FC236}">
                <a16:creationId xmlns:a16="http://schemas.microsoft.com/office/drawing/2014/main" id="{4E3F90FA-5227-48B9-912E-9EF7D0A01F4E}"/>
              </a:ext>
            </a:extLst>
          </p:cNvPr>
          <p:cNvGraphicFramePr>
            <a:graphicFrameLocks noGrp="1"/>
          </p:cNvGraphicFramePr>
          <p:nvPr>
            <p:extLst>
              <p:ext uri="{D42A27DB-BD31-4B8C-83A1-F6EECF244321}">
                <p14:modId xmlns:p14="http://schemas.microsoft.com/office/powerpoint/2010/main" val="1927901623"/>
              </p:ext>
            </p:extLst>
          </p:nvPr>
        </p:nvGraphicFramePr>
        <p:xfrm>
          <a:off x="192881" y="1292970"/>
          <a:ext cx="4193382" cy="3764804"/>
        </p:xfrm>
        <a:graphic>
          <a:graphicData uri="http://schemas.openxmlformats.org/drawingml/2006/table">
            <a:tbl>
              <a:tblPr firstRow="1" firstCol="1" bandRow="1">
                <a:tableStyleId>{284E427A-3D55-4303-BF80-6455036E1DE7}</a:tableStyleId>
              </a:tblPr>
              <a:tblGrid>
                <a:gridCol w="1159642">
                  <a:extLst>
                    <a:ext uri="{9D8B030D-6E8A-4147-A177-3AD203B41FA5}">
                      <a16:colId xmlns:a16="http://schemas.microsoft.com/office/drawing/2014/main" val="14328910"/>
                    </a:ext>
                  </a:extLst>
                </a:gridCol>
                <a:gridCol w="796503">
                  <a:extLst>
                    <a:ext uri="{9D8B030D-6E8A-4147-A177-3AD203B41FA5}">
                      <a16:colId xmlns:a16="http://schemas.microsoft.com/office/drawing/2014/main" val="2802422117"/>
                    </a:ext>
                  </a:extLst>
                </a:gridCol>
                <a:gridCol w="2237237">
                  <a:extLst>
                    <a:ext uri="{9D8B030D-6E8A-4147-A177-3AD203B41FA5}">
                      <a16:colId xmlns:a16="http://schemas.microsoft.com/office/drawing/2014/main" val="306908419"/>
                    </a:ext>
                  </a:extLst>
                </a:gridCol>
              </a:tblGrid>
              <a:tr h="229831">
                <a:tc>
                  <a:txBody>
                    <a:bodyPr/>
                    <a:lstStyle/>
                    <a:p>
                      <a:pPr algn="ctr">
                        <a:lnSpc>
                          <a:spcPct val="150000"/>
                        </a:lnSpc>
                        <a:spcAft>
                          <a:spcPts val="800"/>
                        </a:spcAft>
                      </a:pPr>
                      <a:r>
                        <a:rPr lang="fr-CM" sz="1050" dirty="0">
                          <a:solidFill>
                            <a:schemeClr val="tx1"/>
                          </a:solidFill>
                          <a:effectLst/>
                        </a:rPr>
                        <a:t>Equipements</a:t>
                      </a:r>
                      <a:endParaRPr lang="fr-CM" sz="1050" dirty="0">
                        <a:solidFill>
                          <a:schemeClr val="tx1"/>
                        </a:solidFill>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solidFill>
                            <a:schemeClr val="tx1"/>
                          </a:solidFill>
                          <a:effectLst/>
                        </a:rPr>
                        <a:t>Nombre</a:t>
                      </a:r>
                      <a:endParaRPr lang="fr-CM" sz="1050" dirty="0">
                        <a:solidFill>
                          <a:schemeClr val="tx1"/>
                        </a:solidFill>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solidFill>
                            <a:schemeClr val="tx1"/>
                          </a:solidFill>
                          <a:effectLst/>
                        </a:rPr>
                        <a:t>Model</a:t>
                      </a:r>
                      <a:endParaRPr lang="fr-CM" sz="1050" dirty="0">
                        <a:solidFill>
                          <a:schemeClr val="tx1"/>
                        </a:solidFill>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1316486630"/>
                  </a:ext>
                </a:extLst>
              </a:tr>
              <a:tr h="229831">
                <a:tc>
                  <a:txBody>
                    <a:bodyPr/>
                    <a:lstStyle/>
                    <a:p>
                      <a:pPr algn="ctr">
                        <a:lnSpc>
                          <a:spcPct val="150000"/>
                        </a:lnSpc>
                        <a:spcAft>
                          <a:spcPts val="800"/>
                        </a:spcAft>
                      </a:pPr>
                      <a:r>
                        <a:rPr lang="fr-CM" sz="1050">
                          <a:effectLst/>
                        </a:rPr>
                        <a:t>Routeur</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01</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Cisco 1921</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2535329964"/>
                  </a:ext>
                </a:extLst>
              </a:tr>
              <a:tr h="457250">
                <a:tc>
                  <a:txBody>
                    <a:bodyPr/>
                    <a:lstStyle/>
                    <a:p>
                      <a:pPr algn="ctr">
                        <a:lnSpc>
                          <a:spcPct val="150000"/>
                        </a:lnSpc>
                        <a:spcAft>
                          <a:spcPts val="800"/>
                        </a:spcAft>
                      </a:pPr>
                      <a:r>
                        <a:rPr lang="fr-CM" sz="1050">
                          <a:effectLst/>
                        </a:rPr>
                        <a:t>Modem internet</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01</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Modem </a:t>
                      </a:r>
                      <a:r>
                        <a:rPr lang="fr-CM" sz="1050" dirty="0" err="1">
                          <a:effectLst/>
                        </a:rPr>
                        <a:t>Camtel</a:t>
                      </a:r>
                      <a:r>
                        <a:rPr lang="fr-CM" sz="1050" dirty="0">
                          <a:effectLst/>
                        </a:rPr>
                        <a:t> Huawei Hg8245</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918479257"/>
                  </a:ext>
                </a:extLst>
              </a:tr>
              <a:tr h="229831">
                <a:tc>
                  <a:txBody>
                    <a:bodyPr/>
                    <a:lstStyle/>
                    <a:p>
                      <a:pPr algn="ctr">
                        <a:lnSpc>
                          <a:spcPct val="150000"/>
                        </a:lnSpc>
                        <a:spcAft>
                          <a:spcPts val="800"/>
                        </a:spcAft>
                      </a:pPr>
                      <a:r>
                        <a:rPr lang="fr-CM" sz="1050">
                          <a:effectLst/>
                        </a:rPr>
                        <a:t>Pare-feu</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01</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Cisco ASA 5505</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26594812"/>
                  </a:ext>
                </a:extLst>
              </a:tr>
              <a:tr h="482745">
                <a:tc>
                  <a:txBody>
                    <a:bodyPr/>
                    <a:lstStyle/>
                    <a:p>
                      <a:pPr algn="ctr">
                        <a:lnSpc>
                          <a:spcPct val="150000"/>
                        </a:lnSpc>
                        <a:spcAft>
                          <a:spcPts val="800"/>
                        </a:spcAft>
                      </a:pPr>
                      <a:r>
                        <a:rPr lang="fr-CM" sz="1050" dirty="0">
                          <a:effectLst/>
                        </a:rPr>
                        <a:t>Serveur</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04</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Serveur tour DELL PowerEdge T430</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4171826636"/>
                  </a:ext>
                </a:extLst>
              </a:tr>
              <a:tr h="229831">
                <a:tc>
                  <a:txBody>
                    <a:bodyPr/>
                    <a:lstStyle/>
                    <a:p>
                      <a:pPr algn="ctr">
                        <a:lnSpc>
                          <a:spcPct val="150000"/>
                        </a:lnSpc>
                        <a:spcAft>
                          <a:spcPts val="800"/>
                        </a:spcAft>
                      </a:pPr>
                      <a:r>
                        <a:rPr lang="fr-CM" sz="1050">
                          <a:effectLst/>
                        </a:rPr>
                        <a:t>Switch</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02</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Cisco Catalyst 2960</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2709924730"/>
                  </a:ext>
                </a:extLst>
              </a:tr>
              <a:tr h="482745">
                <a:tc>
                  <a:txBody>
                    <a:bodyPr/>
                    <a:lstStyle/>
                    <a:p>
                      <a:pPr algn="ctr">
                        <a:lnSpc>
                          <a:spcPct val="150000"/>
                        </a:lnSpc>
                        <a:spcAft>
                          <a:spcPts val="800"/>
                        </a:spcAft>
                      </a:pPr>
                      <a:r>
                        <a:rPr lang="fr-CM" sz="1050">
                          <a:effectLst/>
                        </a:rPr>
                        <a:t>Ordinateur fixe</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08</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DELL Optiplex 790 core i5 8Go ram</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1334115691"/>
                  </a:ext>
                </a:extLst>
              </a:tr>
              <a:tr h="482745">
                <a:tc>
                  <a:txBody>
                    <a:bodyPr/>
                    <a:lstStyle/>
                    <a:p>
                      <a:pPr algn="ctr">
                        <a:lnSpc>
                          <a:spcPct val="150000"/>
                        </a:lnSpc>
                        <a:spcAft>
                          <a:spcPts val="800"/>
                        </a:spcAft>
                      </a:pPr>
                      <a:r>
                        <a:rPr lang="fr-CM" sz="1050">
                          <a:effectLst/>
                        </a:rPr>
                        <a:t>Ordinateur portable</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06</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Dell E5450 i5-5300U -8Go ram</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1463432790"/>
                  </a:ext>
                </a:extLst>
              </a:tr>
              <a:tr h="482745">
                <a:tc>
                  <a:txBody>
                    <a:bodyPr/>
                    <a:lstStyle/>
                    <a:p>
                      <a:pPr algn="ctr">
                        <a:lnSpc>
                          <a:spcPct val="150000"/>
                        </a:lnSpc>
                        <a:spcAft>
                          <a:spcPts val="800"/>
                        </a:spcAft>
                      </a:pPr>
                      <a:r>
                        <a:rPr lang="fr-CM" sz="1050">
                          <a:effectLst/>
                        </a:rPr>
                        <a:t>Point d’accès wifi</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a:effectLst/>
                        </a:rPr>
                        <a:t>03</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TP-Link TL-WR740N</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3160337806"/>
                  </a:ext>
                </a:extLst>
              </a:tr>
              <a:tr h="457250">
                <a:tc>
                  <a:txBody>
                    <a:bodyPr/>
                    <a:lstStyle/>
                    <a:p>
                      <a:pPr algn="ctr">
                        <a:lnSpc>
                          <a:spcPct val="150000"/>
                        </a:lnSpc>
                        <a:spcAft>
                          <a:spcPts val="800"/>
                        </a:spcAft>
                      </a:pPr>
                      <a:r>
                        <a:rPr lang="fr-CM" sz="1050" dirty="0">
                          <a:effectLst/>
                        </a:rPr>
                        <a:t>Photocopieur</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01</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tc>
                  <a:txBody>
                    <a:bodyPr/>
                    <a:lstStyle/>
                    <a:p>
                      <a:pPr algn="ctr">
                        <a:lnSpc>
                          <a:spcPct val="150000"/>
                        </a:lnSpc>
                        <a:spcAft>
                          <a:spcPts val="800"/>
                        </a:spcAft>
                      </a:pPr>
                      <a:r>
                        <a:rPr lang="fr-CM" sz="1050" dirty="0">
                          <a:effectLst/>
                        </a:rPr>
                        <a:t>Canon IR Advance C5535i</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57704" marR="57704" marT="0" marB="0"/>
                </a:tc>
                <a:extLst>
                  <a:ext uri="{0D108BD9-81ED-4DB2-BD59-A6C34878D82A}">
                    <a16:rowId xmlns:a16="http://schemas.microsoft.com/office/drawing/2014/main" val="2354275626"/>
                  </a:ext>
                </a:extLst>
              </a:tr>
            </a:tbl>
          </a:graphicData>
        </a:graphic>
      </p:graphicFrame>
      <p:graphicFrame>
        <p:nvGraphicFramePr>
          <p:cNvPr id="7" name="Tableau 6">
            <a:extLst>
              <a:ext uri="{FF2B5EF4-FFF2-40B4-BE49-F238E27FC236}">
                <a16:creationId xmlns:a16="http://schemas.microsoft.com/office/drawing/2014/main" id="{74415886-2D1A-4024-8BBC-9A5F67F251A2}"/>
              </a:ext>
            </a:extLst>
          </p:cNvPr>
          <p:cNvGraphicFramePr>
            <a:graphicFrameLocks noGrp="1"/>
          </p:cNvGraphicFramePr>
          <p:nvPr>
            <p:extLst>
              <p:ext uri="{D42A27DB-BD31-4B8C-83A1-F6EECF244321}">
                <p14:modId xmlns:p14="http://schemas.microsoft.com/office/powerpoint/2010/main" val="284482906"/>
              </p:ext>
            </p:extLst>
          </p:nvPr>
        </p:nvGraphicFramePr>
        <p:xfrm>
          <a:off x="4572000" y="1284373"/>
          <a:ext cx="4379119" cy="3773399"/>
        </p:xfrm>
        <a:graphic>
          <a:graphicData uri="http://schemas.openxmlformats.org/drawingml/2006/table">
            <a:tbl>
              <a:tblPr firstRow="1" firstCol="1" bandRow="1">
                <a:tableStyleId>{284E427A-3D55-4303-BF80-6455036E1DE7}</a:tableStyleId>
              </a:tblPr>
              <a:tblGrid>
                <a:gridCol w="1621631">
                  <a:extLst>
                    <a:ext uri="{9D8B030D-6E8A-4147-A177-3AD203B41FA5}">
                      <a16:colId xmlns:a16="http://schemas.microsoft.com/office/drawing/2014/main" val="3578960820"/>
                    </a:ext>
                  </a:extLst>
                </a:gridCol>
                <a:gridCol w="2757488">
                  <a:extLst>
                    <a:ext uri="{9D8B030D-6E8A-4147-A177-3AD203B41FA5}">
                      <a16:colId xmlns:a16="http://schemas.microsoft.com/office/drawing/2014/main" val="3498292258"/>
                    </a:ext>
                  </a:extLst>
                </a:gridCol>
              </a:tblGrid>
              <a:tr h="227601">
                <a:tc>
                  <a:txBody>
                    <a:bodyPr/>
                    <a:lstStyle/>
                    <a:p>
                      <a:pPr algn="ctr">
                        <a:lnSpc>
                          <a:spcPct val="150000"/>
                        </a:lnSpc>
                        <a:spcAft>
                          <a:spcPts val="800"/>
                        </a:spcAft>
                      </a:pPr>
                      <a:r>
                        <a:rPr lang="fr-CM" sz="1050" dirty="0">
                          <a:solidFill>
                            <a:schemeClr val="tx1"/>
                          </a:solidFill>
                          <a:effectLst/>
                        </a:rPr>
                        <a:t>Logiciels</a:t>
                      </a:r>
                      <a:endParaRPr lang="fr-CM" sz="1050" dirty="0">
                        <a:solidFill>
                          <a:schemeClr val="tx1"/>
                        </a:solidFill>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r>
                        <a:rPr lang="fr-CM" sz="1050" dirty="0">
                          <a:solidFill>
                            <a:schemeClr val="tx1"/>
                          </a:solidFill>
                          <a:effectLst/>
                        </a:rPr>
                        <a:t>Version</a:t>
                      </a:r>
                      <a:endParaRPr lang="fr-CM" dirty="0">
                        <a:solidFill>
                          <a:schemeClr val="tx1"/>
                        </a:solidFill>
                      </a:endParaRPr>
                    </a:p>
                  </a:txBody>
                  <a:tcPr marL="28306" marR="28306" marT="0" marB="0"/>
                </a:tc>
                <a:extLst>
                  <a:ext uri="{0D108BD9-81ED-4DB2-BD59-A6C34878D82A}">
                    <a16:rowId xmlns:a16="http://schemas.microsoft.com/office/drawing/2014/main" val="293548334"/>
                  </a:ext>
                </a:extLst>
              </a:tr>
              <a:tr h="227601">
                <a:tc gridSpan="2">
                  <a:txBody>
                    <a:bodyPr/>
                    <a:lstStyle/>
                    <a:p>
                      <a:pPr algn="ctr">
                        <a:lnSpc>
                          <a:spcPct val="150000"/>
                        </a:lnSpc>
                        <a:spcAft>
                          <a:spcPts val="800"/>
                        </a:spcAft>
                      </a:pPr>
                      <a:r>
                        <a:rPr lang="fr-CM" sz="1050" dirty="0">
                          <a:effectLst/>
                        </a:rPr>
                        <a:t>Logiciels Système</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hMerge="1">
                  <a:txBody>
                    <a:bodyPr/>
                    <a:lstStyle/>
                    <a:p>
                      <a:endParaRPr lang="fr-CM"/>
                    </a:p>
                  </a:txBody>
                  <a:tcPr/>
                </a:tc>
                <a:extLst>
                  <a:ext uri="{0D108BD9-81ED-4DB2-BD59-A6C34878D82A}">
                    <a16:rowId xmlns:a16="http://schemas.microsoft.com/office/drawing/2014/main" val="3956377224"/>
                  </a:ext>
                </a:extLst>
              </a:tr>
              <a:tr h="450299">
                <a:tc>
                  <a:txBody>
                    <a:bodyPr/>
                    <a:lstStyle/>
                    <a:p>
                      <a:pPr algn="ctr">
                        <a:lnSpc>
                          <a:spcPct val="150000"/>
                        </a:lnSpc>
                        <a:spcAft>
                          <a:spcPts val="800"/>
                        </a:spcAft>
                      </a:pPr>
                      <a:r>
                        <a:rPr lang="fr-CM" sz="1050" dirty="0">
                          <a:effectLst/>
                        </a:rPr>
                        <a:t>Windows 10</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0"/>
                        </a:spcAft>
                      </a:pPr>
                      <a:r>
                        <a:rPr lang="fr-CM" sz="1050" dirty="0">
                          <a:effectLst/>
                        </a:rPr>
                        <a:t>10 21H2 / Professionnelle / (Octobre 2021)</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1524549825"/>
                  </a:ext>
                </a:extLst>
              </a:tr>
              <a:tr h="295490">
                <a:tc>
                  <a:txBody>
                    <a:bodyPr/>
                    <a:lstStyle/>
                    <a:p>
                      <a:pPr algn="ctr">
                        <a:lnSpc>
                          <a:spcPct val="150000"/>
                        </a:lnSpc>
                        <a:spcAft>
                          <a:spcPts val="800"/>
                        </a:spcAft>
                      </a:pPr>
                      <a:r>
                        <a:rPr lang="fr-CM" sz="1050" dirty="0">
                          <a:effectLst/>
                        </a:rPr>
                        <a:t>Ubuntu</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0"/>
                        </a:spcAft>
                      </a:pPr>
                      <a:r>
                        <a:rPr lang="fr-CM" sz="1050" dirty="0">
                          <a:effectLst/>
                        </a:rPr>
                        <a:t>20.04 / 23 avril 2020</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3859903965"/>
                  </a:ext>
                </a:extLst>
              </a:tr>
              <a:tr h="295490">
                <a:tc>
                  <a:txBody>
                    <a:bodyPr/>
                    <a:lstStyle/>
                    <a:p>
                      <a:pPr algn="ctr">
                        <a:lnSpc>
                          <a:spcPct val="150000"/>
                        </a:lnSpc>
                        <a:spcAft>
                          <a:spcPts val="800"/>
                        </a:spcAft>
                      </a:pPr>
                      <a:r>
                        <a:rPr lang="fr-CM" sz="1050" dirty="0">
                          <a:effectLst/>
                        </a:rPr>
                        <a:t>Windows server 2016</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800"/>
                        </a:spcAft>
                      </a:pPr>
                      <a:r>
                        <a:rPr lang="fr-CM" sz="1050" dirty="0">
                          <a:effectLst/>
                        </a:rPr>
                        <a:t>1607 (10.0.14393.2363) (10 juillet 2018)</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1950248863"/>
                  </a:ext>
                </a:extLst>
              </a:tr>
              <a:tr h="227601">
                <a:tc gridSpan="2">
                  <a:txBody>
                    <a:bodyPr/>
                    <a:lstStyle/>
                    <a:p>
                      <a:pPr algn="ctr">
                        <a:lnSpc>
                          <a:spcPct val="150000"/>
                        </a:lnSpc>
                        <a:spcAft>
                          <a:spcPts val="800"/>
                        </a:spcAft>
                      </a:pPr>
                      <a:r>
                        <a:rPr lang="fr-CM" sz="1050" dirty="0">
                          <a:effectLst/>
                        </a:rPr>
                        <a:t>Logiciels Applicative</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hMerge="1">
                  <a:txBody>
                    <a:bodyPr/>
                    <a:lstStyle/>
                    <a:p>
                      <a:endParaRPr lang="fr-CM"/>
                    </a:p>
                  </a:txBody>
                  <a:tcPr/>
                </a:tc>
                <a:extLst>
                  <a:ext uri="{0D108BD9-81ED-4DB2-BD59-A6C34878D82A}">
                    <a16:rowId xmlns:a16="http://schemas.microsoft.com/office/drawing/2014/main" val="915229017"/>
                  </a:ext>
                </a:extLst>
              </a:tr>
              <a:tr h="295490">
                <a:tc>
                  <a:txBody>
                    <a:bodyPr/>
                    <a:lstStyle/>
                    <a:p>
                      <a:pPr algn="ctr">
                        <a:lnSpc>
                          <a:spcPct val="150000"/>
                        </a:lnSpc>
                        <a:spcAft>
                          <a:spcPts val="800"/>
                        </a:spcAft>
                      </a:pPr>
                      <a:r>
                        <a:rPr lang="fr-CM" sz="1050">
                          <a:effectLst/>
                        </a:rPr>
                        <a:t>Microsoft office 2019</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800"/>
                        </a:spcAft>
                      </a:pPr>
                      <a:r>
                        <a:rPr lang="fr-CM" sz="1050" dirty="0">
                          <a:effectLst/>
                        </a:rPr>
                        <a:t>2206 (16.0.15330.20246) / 12 Juillet, 2022</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4005611896"/>
                  </a:ext>
                </a:extLst>
              </a:tr>
              <a:tr h="227601">
                <a:tc>
                  <a:txBody>
                    <a:bodyPr/>
                    <a:lstStyle/>
                    <a:p>
                      <a:pPr algn="ctr">
                        <a:lnSpc>
                          <a:spcPct val="150000"/>
                        </a:lnSpc>
                        <a:spcAft>
                          <a:spcPts val="800"/>
                        </a:spcAft>
                      </a:pPr>
                      <a:r>
                        <a:rPr lang="fr-CM" sz="1050">
                          <a:effectLst/>
                        </a:rPr>
                        <a:t>Microsoft 365</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800"/>
                        </a:spcAft>
                      </a:pPr>
                      <a:r>
                        <a:rPr lang="fr-CM" sz="1050">
                          <a:effectLst/>
                        </a:rPr>
                        <a:t>Version 2208 (Build 15601.20148)</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551851752"/>
                  </a:ext>
                </a:extLst>
              </a:tr>
              <a:tr h="295490">
                <a:tc>
                  <a:txBody>
                    <a:bodyPr/>
                    <a:lstStyle/>
                    <a:p>
                      <a:pPr algn="ctr">
                        <a:lnSpc>
                          <a:spcPct val="150000"/>
                        </a:lnSpc>
                        <a:spcAft>
                          <a:spcPts val="800"/>
                        </a:spcAft>
                      </a:pPr>
                      <a:r>
                        <a:rPr lang="fr-CM" sz="1050">
                          <a:effectLst/>
                        </a:rPr>
                        <a:t>SQL Server 2012</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0"/>
                        </a:spcAft>
                      </a:pPr>
                      <a:r>
                        <a:rPr lang="fr-CM" sz="1050" dirty="0">
                          <a:effectLst/>
                        </a:rPr>
                        <a:t>11.0.2100.6023/04/2021</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2963622775"/>
                  </a:ext>
                </a:extLst>
              </a:tr>
              <a:tr h="227601">
                <a:tc>
                  <a:txBody>
                    <a:bodyPr/>
                    <a:lstStyle/>
                    <a:p>
                      <a:pPr algn="ctr">
                        <a:lnSpc>
                          <a:spcPct val="150000"/>
                        </a:lnSpc>
                        <a:spcAft>
                          <a:spcPts val="800"/>
                        </a:spcAft>
                      </a:pPr>
                      <a:r>
                        <a:rPr lang="fr-CM" sz="1050">
                          <a:effectLst/>
                        </a:rPr>
                        <a:t>VS Code</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800"/>
                        </a:spcAft>
                      </a:pPr>
                      <a:r>
                        <a:rPr lang="fr-CM" sz="1050">
                          <a:effectLst/>
                        </a:rPr>
                        <a:t>2019 v16.11.6</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3868484199"/>
                  </a:ext>
                </a:extLst>
              </a:tr>
              <a:tr h="227601">
                <a:tc>
                  <a:txBody>
                    <a:bodyPr/>
                    <a:lstStyle/>
                    <a:p>
                      <a:pPr algn="ctr">
                        <a:lnSpc>
                          <a:spcPct val="150000"/>
                        </a:lnSpc>
                        <a:spcAft>
                          <a:spcPts val="800"/>
                        </a:spcAft>
                      </a:pPr>
                      <a:r>
                        <a:rPr lang="fr-CM" sz="1050">
                          <a:effectLst/>
                        </a:rPr>
                        <a:t>Teams Windows</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800"/>
                        </a:spcAft>
                      </a:pPr>
                      <a:r>
                        <a:rPr lang="fr-CM" sz="1050">
                          <a:effectLst/>
                        </a:rPr>
                        <a:t>12.0 (7/28/2021) 6sept. 2022</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1779234935"/>
                  </a:ext>
                </a:extLst>
              </a:tr>
              <a:tr h="296791">
                <a:tc>
                  <a:txBody>
                    <a:bodyPr/>
                    <a:lstStyle/>
                    <a:p>
                      <a:pPr algn="ctr">
                        <a:lnSpc>
                          <a:spcPct val="150000"/>
                        </a:lnSpc>
                        <a:spcAft>
                          <a:spcPts val="800"/>
                        </a:spcAft>
                      </a:pPr>
                      <a:r>
                        <a:rPr lang="fr-CM" sz="1050">
                          <a:effectLst/>
                        </a:rPr>
                        <a:t>Android-studio-2020</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0"/>
                        </a:spcAft>
                      </a:pPr>
                      <a:r>
                        <a:rPr lang="fr-CM" sz="1050" dirty="0">
                          <a:effectLst/>
                        </a:rPr>
                        <a:t>2021.2.1 (</a:t>
                      </a:r>
                      <a:r>
                        <a:rPr lang="fr-CM" sz="1050" dirty="0" err="1">
                          <a:effectLst/>
                        </a:rPr>
                        <a:t>Chipmunk</a:t>
                      </a:r>
                      <a:r>
                        <a:rPr lang="fr-CM" sz="1050" dirty="0">
                          <a:effectLst/>
                        </a:rPr>
                        <a:t>) / 9 Mai 2022</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60075228"/>
                  </a:ext>
                </a:extLst>
              </a:tr>
              <a:tr h="478743">
                <a:tc>
                  <a:txBody>
                    <a:bodyPr/>
                    <a:lstStyle/>
                    <a:p>
                      <a:pPr algn="ctr">
                        <a:lnSpc>
                          <a:spcPct val="150000"/>
                        </a:lnSpc>
                        <a:spcAft>
                          <a:spcPts val="800"/>
                        </a:spcAft>
                      </a:pPr>
                      <a:r>
                        <a:rPr lang="fr-CM" sz="1050" dirty="0">
                          <a:effectLst/>
                        </a:rPr>
                        <a:t>Antivirus Kaspersky Total Security</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tc>
                  <a:txBody>
                    <a:bodyPr/>
                    <a:lstStyle/>
                    <a:p>
                      <a:pPr algn="ctr">
                        <a:lnSpc>
                          <a:spcPct val="150000"/>
                        </a:lnSpc>
                        <a:spcAft>
                          <a:spcPts val="800"/>
                        </a:spcAft>
                      </a:pPr>
                      <a:r>
                        <a:rPr lang="fr-CM" sz="1050" dirty="0">
                          <a:effectLst/>
                        </a:rPr>
                        <a:t>21.3. 10.391 /18 juil. 2022</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8306" marR="28306" marT="0" marB="0"/>
                </a:tc>
                <a:extLst>
                  <a:ext uri="{0D108BD9-81ED-4DB2-BD59-A6C34878D82A}">
                    <a16:rowId xmlns:a16="http://schemas.microsoft.com/office/drawing/2014/main" val="596727901"/>
                  </a:ext>
                </a:extLst>
              </a:tr>
            </a:tbl>
          </a:graphicData>
        </a:graphic>
      </p:graphicFrame>
      <p:sp>
        <p:nvSpPr>
          <p:cNvPr id="8" name="Google Shape;878;p37">
            <a:extLst>
              <a:ext uri="{FF2B5EF4-FFF2-40B4-BE49-F238E27FC236}">
                <a16:creationId xmlns:a16="http://schemas.microsoft.com/office/drawing/2014/main" id="{562DF1C4-B902-4C55-BFD1-1D7C9A8FB25C}"/>
              </a:ext>
            </a:extLst>
          </p:cNvPr>
          <p:cNvSpPr txBox="1">
            <a:spLocks/>
          </p:cNvSpPr>
          <p:nvPr/>
        </p:nvSpPr>
        <p:spPr>
          <a:xfrm>
            <a:off x="4495799" y="676249"/>
            <a:ext cx="3798095"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FR" dirty="0"/>
              <a:t>Spécification des Logiciels utilisés</a:t>
            </a:r>
            <a:endParaRPr lang="fr-CM" dirty="0"/>
          </a:p>
        </p:txBody>
      </p:sp>
      <p:sp>
        <p:nvSpPr>
          <p:cNvPr id="2" name="Google Shape;607;p34">
            <a:extLst>
              <a:ext uri="{FF2B5EF4-FFF2-40B4-BE49-F238E27FC236}">
                <a16:creationId xmlns:a16="http://schemas.microsoft.com/office/drawing/2014/main" id="{2350E52C-A56D-E5B3-865F-AA540F1AED3E}"/>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14</a:t>
            </a:r>
          </a:p>
        </p:txBody>
      </p:sp>
    </p:spTree>
    <p:extLst>
      <p:ext uri="{BB962C8B-B14F-4D97-AF65-F5344CB8AC3E}">
        <p14:creationId xmlns:p14="http://schemas.microsoft.com/office/powerpoint/2010/main" val="427972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de l’existant à IP-TELRA</a:t>
            </a:r>
            <a:endParaRPr dirty="0"/>
          </a:p>
        </p:txBody>
      </p:sp>
      <p:sp>
        <p:nvSpPr>
          <p:cNvPr id="133" name="Google Shape;878;p37">
            <a:extLst>
              <a:ext uri="{FF2B5EF4-FFF2-40B4-BE49-F238E27FC236}">
                <a16:creationId xmlns:a16="http://schemas.microsoft.com/office/drawing/2014/main" id="{34BD83E8-DCBA-406D-AA43-8F9229B18D91}"/>
              </a:ext>
            </a:extLst>
          </p:cNvPr>
          <p:cNvSpPr txBox="1">
            <a:spLocks/>
          </p:cNvSpPr>
          <p:nvPr/>
        </p:nvSpPr>
        <p:spPr>
          <a:xfrm>
            <a:off x="339327" y="633933"/>
            <a:ext cx="3246836"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FR" dirty="0"/>
              <a:t>L</a:t>
            </a:r>
            <a:r>
              <a:rPr lang="fr-CM" dirty="0"/>
              <a:t>es points faibles d’IP-TELTA</a:t>
            </a:r>
          </a:p>
        </p:txBody>
      </p:sp>
      <p:graphicFrame>
        <p:nvGraphicFramePr>
          <p:cNvPr id="5" name="Tableau 4">
            <a:extLst>
              <a:ext uri="{FF2B5EF4-FFF2-40B4-BE49-F238E27FC236}">
                <a16:creationId xmlns:a16="http://schemas.microsoft.com/office/drawing/2014/main" id="{FFAC2417-7412-4E9D-A180-726264F70998}"/>
              </a:ext>
            </a:extLst>
          </p:cNvPr>
          <p:cNvGraphicFramePr>
            <a:graphicFrameLocks noGrp="1"/>
          </p:cNvGraphicFramePr>
          <p:nvPr>
            <p:extLst>
              <p:ext uri="{D42A27DB-BD31-4B8C-83A1-F6EECF244321}">
                <p14:modId xmlns:p14="http://schemas.microsoft.com/office/powerpoint/2010/main" val="2962022745"/>
              </p:ext>
            </p:extLst>
          </p:nvPr>
        </p:nvGraphicFramePr>
        <p:xfrm>
          <a:off x="339327" y="1173633"/>
          <a:ext cx="8465346" cy="3720356"/>
        </p:xfrm>
        <a:graphic>
          <a:graphicData uri="http://schemas.openxmlformats.org/drawingml/2006/table">
            <a:tbl>
              <a:tblPr firstRow="1" firstCol="1" bandRow="1">
                <a:tableStyleId>{42F66FDA-38CF-4FD8-B3F4-D6E9FEA9EDFF}</a:tableStyleId>
              </a:tblPr>
              <a:tblGrid>
                <a:gridCol w="3721896">
                  <a:extLst>
                    <a:ext uri="{9D8B030D-6E8A-4147-A177-3AD203B41FA5}">
                      <a16:colId xmlns:a16="http://schemas.microsoft.com/office/drawing/2014/main" val="544630850"/>
                    </a:ext>
                  </a:extLst>
                </a:gridCol>
                <a:gridCol w="3682602">
                  <a:extLst>
                    <a:ext uri="{9D8B030D-6E8A-4147-A177-3AD203B41FA5}">
                      <a16:colId xmlns:a16="http://schemas.microsoft.com/office/drawing/2014/main" val="447190017"/>
                    </a:ext>
                  </a:extLst>
                </a:gridCol>
                <a:gridCol w="1060848">
                  <a:extLst>
                    <a:ext uri="{9D8B030D-6E8A-4147-A177-3AD203B41FA5}">
                      <a16:colId xmlns:a16="http://schemas.microsoft.com/office/drawing/2014/main" val="189275588"/>
                    </a:ext>
                  </a:extLst>
                </a:gridCol>
              </a:tblGrid>
              <a:tr h="273255">
                <a:tc>
                  <a:txBody>
                    <a:bodyPr/>
                    <a:lstStyle/>
                    <a:p>
                      <a:pPr algn="ctr">
                        <a:lnSpc>
                          <a:spcPct val="150000"/>
                        </a:lnSpc>
                        <a:spcAft>
                          <a:spcPts val="800"/>
                        </a:spcAft>
                      </a:pPr>
                      <a:r>
                        <a:rPr lang="fr-CM" sz="1050" dirty="0">
                          <a:effectLst/>
                          <a:latin typeface="DM Sans" panose="020B0604020202020204" charset="0"/>
                        </a:rPr>
                        <a:t>Danger</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Risque</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Seuil de criticité</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extLst>
                  <a:ext uri="{0D108BD9-81ED-4DB2-BD59-A6C34878D82A}">
                    <a16:rowId xmlns:a16="http://schemas.microsoft.com/office/drawing/2014/main" val="3429843909"/>
                  </a:ext>
                </a:extLst>
              </a:tr>
              <a:tr h="315327">
                <a:tc>
                  <a:txBody>
                    <a:bodyPr/>
                    <a:lstStyle/>
                    <a:p>
                      <a:pPr algn="ctr">
                        <a:lnSpc>
                          <a:spcPct val="150000"/>
                        </a:lnSpc>
                        <a:spcAft>
                          <a:spcPts val="800"/>
                        </a:spcAft>
                      </a:pPr>
                      <a:r>
                        <a:rPr lang="fr-CM" sz="1050" dirty="0">
                          <a:effectLst/>
                          <a:latin typeface="DM Sans" panose="020B0604020202020204" charset="0"/>
                        </a:rPr>
                        <a:t>La lenteur dans la transmission des données au sein de la hiérarchie de l’entreprise.</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Lenteur dans les transmissions et les prises de décision en cas de sinistre.</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 </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FFC000"/>
                    </a:solidFill>
                  </a:tcPr>
                </a:tc>
                <a:extLst>
                  <a:ext uri="{0D108BD9-81ED-4DB2-BD59-A6C34878D82A}">
                    <a16:rowId xmlns:a16="http://schemas.microsoft.com/office/drawing/2014/main" val="2131862343"/>
                  </a:ext>
                </a:extLst>
              </a:tr>
              <a:tr h="315327">
                <a:tc>
                  <a:txBody>
                    <a:bodyPr/>
                    <a:lstStyle/>
                    <a:p>
                      <a:pPr algn="ctr">
                        <a:lnSpc>
                          <a:spcPct val="150000"/>
                        </a:lnSpc>
                        <a:spcAft>
                          <a:spcPts val="800"/>
                        </a:spcAft>
                      </a:pPr>
                      <a:r>
                        <a:rPr lang="fr-CM" sz="1050" dirty="0">
                          <a:effectLst/>
                          <a:latin typeface="DM Sans" panose="020B0604020202020204" charset="0"/>
                        </a:rPr>
                        <a:t>Absence d’une politique de sécurité.</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Menace non détectée, pas d’évaluation de risques et pas de plan de reprise d’activité.</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 </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FFC000"/>
                    </a:solidFill>
                  </a:tcPr>
                </a:tc>
                <a:extLst>
                  <a:ext uri="{0D108BD9-81ED-4DB2-BD59-A6C34878D82A}">
                    <a16:rowId xmlns:a16="http://schemas.microsoft.com/office/drawing/2014/main" val="3621784444"/>
                  </a:ext>
                </a:extLst>
              </a:tr>
              <a:tr h="315327">
                <a:tc>
                  <a:txBody>
                    <a:bodyPr/>
                    <a:lstStyle/>
                    <a:p>
                      <a:pPr algn="ctr">
                        <a:lnSpc>
                          <a:spcPct val="150000"/>
                        </a:lnSpc>
                        <a:spcAft>
                          <a:spcPts val="800"/>
                        </a:spcAft>
                      </a:pPr>
                      <a:r>
                        <a:rPr lang="fr-CM" sz="1050" dirty="0">
                          <a:effectLst/>
                          <a:latin typeface="DM Sans" panose="020B0604020202020204" charset="0"/>
                        </a:rPr>
                        <a:t>Audit de sécurité non effectué au sein de la structure depuis sa création</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Détermination des points faibles afin de pouvoir y remédier, non respects des normes</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 </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CC6600"/>
                    </a:solidFill>
                  </a:tcPr>
                </a:tc>
                <a:extLst>
                  <a:ext uri="{0D108BD9-81ED-4DB2-BD59-A6C34878D82A}">
                    <a16:rowId xmlns:a16="http://schemas.microsoft.com/office/drawing/2014/main" val="2669434711"/>
                  </a:ext>
                </a:extLst>
              </a:tr>
              <a:tr h="315327">
                <a:tc>
                  <a:txBody>
                    <a:bodyPr/>
                    <a:lstStyle/>
                    <a:p>
                      <a:pPr algn="ctr">
                        <a:lnSpc>
                          <a:spcPct val="150000"/>
                        </a:lnSpc>
                        <a:spcAft>
                          <a:spcPts val="800"/>
                        </a:spcAft>
                      </a:pPr>
                      <a:r>
                        <a:rPr lang="fr-CM" sz="1050">
                          <a:effectLst/>
                          <a:latin typeface="DM Sans" panose="020B0604020202020204" charset="0"/>
                        </a:rPr>
                        <a:t>L’insuffisance des informaticiens pour les multiples taches qui y sont effectuées.</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Surcharge dans le travail qui conduit à la baisse de la productivité.</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 </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CC6600"/>
                    </a:solidFill>
                  </a:tcPr>
                </a:tc>
                <a:extLst>
                  <a:ext uri="{0D108BD9-81ED-4DB2-BD59-A6C34878D82A}">
                    <a16:rowId xmlns:a16="http://schemas.microsoft.com/office/drawing/2014/main" val="2651686229"/>
                  </a:ext>
                </a:extLst>
              </a:tr>
              <a:tr h="315327">
                <a:tc>
                  <a:txBody>
                    <a:bodyPr/>
                    <a:lstStyle/>
                    <a:p>
                      <a:pPr algn="ctr">
                        <a:lnSpc>
                          <a:spcPct val="150000"/>
                        </a:lnSpc>
                        <a:spcAft>
                          <a:spcPts val="800"/>
                        </a:spcAft>
                      </a:pPr>
                      <a:r>
                        <a:rPr lang="fr-CM" sz="1050">
                          <a:effectLst/>
                          <a:latin typeface="DM Sans" panose="020B0604020202020204" charset="0"/>
                        </a:rPr>
                        <a:t>L’absence d’un système de monitoring.</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FR" sz="1050">
                          <a:effectLst/>
                          <a:latin typeface="DM Sans" panose="020B0604020202020204" charset="0"/>
                        </a:rPr>
                        <a:t>Interruption d’activité par suite d’une défaillance du matériel ou du logiciel</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 </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FF0000"/>
                    </a:solidFill>
                  </a:tcPr>
                </a:tc>
                <a:extLst>
                  <a:ext uri="{0D108BD9-81ED-4DB2-BD59-A6C34878D82A}">
                    <a16:rowId xmlns:a16="http://schemas.microsoft.com/office/drawing/2014/main" val="1388027879"/>
                  </a:ext>
                </a:extLst>
              </a:tr>
              <a:tr h="480530">
                <a:tc>
                  <a:txBody>
                    <a:bodyPr/>
                    <a:lstStyle/>
                    <a:p>
                      <a:pPr algn="ctr">
                        <a:lnSpc>
                          <a:spcPct val="150000"/>
                        </a:lnSpc>
                        <a:spcAft>
                          <a:spcPts val="800"/>
                        </a:spcAft>
                      </a:pPr>
                      <a:r>
                        <a:rPr lang="fr-CM" sz="1050" dirty="0">
                          <a:effectLst/>
                          <a:latin typeface="DM Sans" panose="020B0604020202020204" charset="0"/>
                        </a:rPr>
                        <a:t>L’absence d’un système de détection d’intrusion dans le réseau et d’un moyen d’anticiper sur les menaces liées à l’accès des données via internet.</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a:effectLst/>
                          <a:latin typeface="DM Sans" panose="020B0604020202020204" charset="0"/>
                        </a:rPr>
                        <a:t>Attaques de pirate informatique, pertes d’information et de données sensibles, pertes financières.</a:t>
                      </a:r>
                      <a:endParaRPr lang="fr-CM" sz="105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200" dirty="0">
                          <a:effectLst/>
                          <a:latin typeface="DM Sans" panose="020B0604020202020204" charset="0"/>
                        </a:rPr>
                        <a:t> </a:t>
                      </a:r>
                      <a:endParaRPr lang="fr-CM" sz="120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FF0000"/>
                    </a:solidFill>
                  </a:tcPr>
                </a:tc>
                <a:extLst>
                  <a:ext uri="{0D108BD9-81ED-4DB2-BD59-A6C34878D82A}">
                    <a16:rowId xmlns:a16="http://schemas.microsoft.com/office/drawing/2014/main" val="1005163192"/>
                  </a:ext>
                </a:extLst>
              </a:tr>
              <a:tr h="329270">
                <a:tc>
                  <a:txBody>
                    <a:bodyPr/>
                    <a:lstStyle/>
                    <a:p>
                      <a:pPr algn="ctr">
                        <a:lnSpc>
                          <a:spcPct val="150000"/>
                        </a:lnSpc>
                        <a:spcAft>
                          <a:spcPts val="800"/>
                        </a:spcAft>
                      </a:pPr>
                      <a:r>
                        <a:rPr lang="fr-CM" sz="1050" dirty="0">
                          <a:effectLst/>
                          <a:latin typeface="DM Sans" panose="020B0604020202020204" charset="0"/>
                        </a:rPr>
                        <a:t>L’absence d’une équipe dédiée à la veille, au monitoring de la sécurité et à l’investigation sur les incidents de sécurité.</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050" dirty="0">
                          <a:effectLst/>
                          <a:latin typeface="DM Sans" panose="020B0604020202020204" charset="0"/>
                        </a:rPr>
                        <a:t>Piratage du réseau, intrusions d’un agent malveillant au réseau, pertes d’informations et pertes financières.</a:t>
                      </a:r>
                      <a:endParaRPr lang="fr-CM" sz="105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tc>
                <a:tc>
                  <a:txBody>
                    <a:bodyPr/>
                    <a:lstStyle/>
                    <a:p>
                      <a:pPr algn="ctr">
                        <a:lnSpc>
                          <a:spcPct val="150000"/>
                        </a:lnSpc>
                        <a:spcAft>
                          <a:spcPts val="800"/>
                        </a:spcAft>
                      </a:pPr>
                      <a:r>
                        <a:rPr lang="fr-CM" sz="1200" dirty="0">
                          <a:effectLst/>
                          <a:latin typeface="DM Sans" panose="020B0604020202020204" charset="0"/>
                        </a:rPr>
                        <a:t> </a:t>
                      </a:r>
                      <a:endParaRPr lang="fr-CM" sz="1200" dirty="0">
                        <a:effectLst/>
                        <a:latin typeface="DM Sans" panose="020B0604020202020204" charset="0"/>
                        <a:ea typeface="Calibri" panose="020F0502020204030204" pitchFamily="34" charset="0"/>
                        <a:cs typeface="Times New Roman" panose="02020603050405020304" pitchFamily="18" charset="0"/>
                      </a:endParaRPr>
                    </a:p>
                  </a:txBody>
                  <a:tcPr marL="22905" marR="22905" marT="0" marB="0">
                    <a:solidFill>
                      <a:srgbClr val="FF0000"/>
                    </a:solidFill>
                  </a:tcPr>
                </a:tc>
                <a:extLst>
                  <a:ext uri="{0D108BD9-81ED-4DB2-BD59-A6C34878D82A}">
                    <a16:rowId xmlns:a16="http://schemas.microsoft.com/office/drawing/2014/main" val="2251513608"/>
                  </a:ext>
                </a:extLst>
              </a:tr>
            </a:tbl>
          </a:graphicData>
        </a:graphic>
      </p:graphicFrame>
      <p:sp>
        <p:nvSpPr>
          <p:cNvPr id="2" name="Google Shape;607;p34">
            <a:extLst>
              <a:ext uri="{FF2B5EF4-FFF2-40B4-BE49-F238E27FC236}">
                <a16:creationId xmlns:a16="http://schemas.microsoft.com/office/drawing/2014/main" id="{88524D74-BC67-E956-CB63-718EB2100EC8}"/>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15</a:t>
            </a:r>
          </a:p>
        </p:txBody>
      </p:sp>
    </p:spTree>
    <p:extLst>
      <p:ext uri="{BB962C8B-B14F-4D97-AF65-F5344CB8AC3E}">
        <p14:creationId xmlns:p14="http://schemas.microsoft.com/office/powerpoint/2010/main" val="2944707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Détection et prévention d’intrusions</a:t>
            </a:r>
            <a:endParaRPr dirty="0"/>
          </a:p>
        </p:txBody>
      </p:sp>
      <p:graphicFrame>
        <p:nvGraphicFramePr>
          <p:cNvPr id="3" name="Diagramme 2">
            <a:extLst>
              <a:ext uri="{FF2B5EF4-FFF2-40B4-BE49-F238E27FC236}">
                <a16:creationId xmlns:a16="http://schemas.microsoft.com/office/drawing/2014/main" id="{AA16BDAC-58E4-41AA-B1E4-6A82D3433340}"/>
              </a:ext>
            </a:extLst>
          </p:cNvPr>
          <p:cNvGraphicFramePr/>
          <p:nvPr>
            <p:extLst>
              <p:ext uri="{D42A27DB-BD31-4B8C-83A1-F6EECF244321}">
                <p14:modId xmlns:p14="http://schemas.microsoft.com/office/powerpoint/2010/main" val="3965513655"/>
              </p:ext>
            </p:extLst>
          </p:nvPr>
        </p:nvGraphicFramePr>
        <p:xfrm>
          <a:off x="264319" y="694286"/>
          <a:ext cx="3975227" cy="4365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F90C649D-F481-25C6-81B0-C585CDA78704}"/>
              </a:ext>
            </a:extLst>
          </p:cNvPr>
          <p:cNvPicPr>
            <a:picLocks noChangeAspect="1"/>
          </p:cNvPicPr>
          <p:nvPr/>
        </p:nvPicPr>
        <p:blipFill>
          <a:blip r:embed="rId8"/>
          <a:stretch>
            <a:fillRect/>
          </a:stretch>
        </p:blipFill>
        <p:spPr>
          <a:xfrm>
            <a:off x="4901216" y="1084739"/>
            <a:ext cx="3316794" cy="1751430"/>
          </a:xfrm>
          <a:prstGeom prst="rect">
            <a:avLst/>
          </a:prstGeom>
          <a:ln>
            <a:noFill/>
          </a:ln>
          <a:effectLst>
            <a:softEdge rad="112500"/>
          </a:effectLst>
        </p:spPr>
      </p:pic>
      <p:sp>
        <p:nvSpPr>
          <p:cNvPr id="5" name="Google Shape;878;p37">
            <a:extLst>
              <a:ext uri="{FF2B5EF4-FFF2-40B4-BE49-F238E27FC236}">
                <a16:creationId xmlns:a16="http://schemas.microsoft.com/office/drawing/2014/main" id="{F0988168-ECBA-CFBC-4164-F61D74286CC7}"/>
              </a:ext>
            </a:extLst>
          </p:cNvPr>
          <p:cNvSpPr txBox="1">
            <a:spLocks/>
          </p:cNvSpPr>
          <p:nvPr/>
        </p:nvSpPr>
        <p:spPr>
          <a:xfrm>
            <a:off x="4416932" y="676249"/>
            <a:ext cx="4584193"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Architecture de fonctionnement d’un IDS</a:t>
            </a:r>
          </a:p>
        </p:txBody>
      </p:sp>
      <p:pic>
        <p:nvPicPr>
          <p:cNvPr id="6" name="Image 5">
            <a:extLst>
              <a:ext uri="{FF2B5EF4-FFF2-40B4-BE49-F238E27FC236}">
                <a16:creationId xmlns:a16="http://schemas.microsoft.com/office/drawing/2014/main" id="{7F5D77AD-8207-359D-E1F0-3E525CD8A4E0}"/>
              </a:ext>
            </a:extLst>
          </p:cNvPr>
          <p:cNvPicPr>
            <a:picLocks noChangeAspect="1"/>
          </p:cNvPicPr>
          <p:nvPr/>
        </p:nvPicPr>
        <p:blipFill>
          <a:blip r:embed="rId9"/>
          <a:stretch>
            <a:fillRect/>
          </a:stretch>
        </p:blipFill>
        <p:spPr>
          <a:xfrm>
            <a:off x="4572000" y="3164324"/>
            <a:ext cx="3975227" cy="1758860"/>
          </a:xfrm>
          <a:prstGeom prst="rect">
            <a:avLst/>
          </a:prstGeom>
          <a:ln>
            <a:noFill/>
          </a:ln>
          <a:effectLst>
            <a:softEdge rad="112500"/>
          </a:effectLst>
        </p:spPr>
      </p:pic>
      <p:sp>
        <p:nvSpPr>
          <p:cNvPr id="8" name="Google Shape;878;p37">
            <a:extLst>
              <a:ext uri="{FF2B5EF4-FFF2-40B4-BE49-F238E27FC236}">
                <a16:creationId xmlns:a16="http://schemas.microsoft.com/office/drawing/2014/main" id="{9FF50D30-D84B-205F-C2A4-804FE75B711E}"/>
              </a:ext>
            </a:extLst>
          </p:cNvPr>
          <p:cNvSpPr txBox="1">
            <a:spLocks/>
          </p:cNvSpPr>
          <p:nvPr/>
        </p:nvSpPr>
        <p:spPr>
          <a:xfrm>
            <a:off x="4572000" y="2894474"/>
            <a:ext cx="4235659"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Architecture de déploiement d’un NIDS</a:t>
            </a:r>
          </a:p>
        </p:txBody>
      </p:sp>
      <p:sp>
        <p:nvSpPr>
          <p:cNvPr id="2" name="Google Shape;607;p34">
            <a:extLst>
              <a:ext uri="{FF2B5EF4-FFF2-40B4-BE49-F238E27FC236}">
                <a16:creationId xmlns:a16="http://schemas.microsoft.com/office/drawing/2014/main" id="{C4F565DE-21ED-709C-CB8B-8FBEDF6CCEF1}"/>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16</a:t>
            </a:r>
          </a:p>
        </p:txBody>
      </p:sp>
    </p:spTree>
    <p:extLst>
      <p:ext uri="{BB962C8B-B14F-4D97-AF65-F5344CB8AC3E}">
        <p14:creationId xmlns:p14="http://schemas.microsoft.com/office/powerpoint/2010/main" val="237285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chemeClr val="bg1"/>
            </a:gs>
          </a:gsLst>
          <a:lin ang="5400012" scaled="0"/>
        </a:gradFill>
        <a:effectLst/>
      </p:bgPr>
    </p:bg>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9CEEA37C-BF6A-44E8-B4FF-B29D60A14D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8325" y="1894506"/>
            <a:ext cx="5758815" cy="1080779"/>
          </a:xfrm>
          <a:prstGeom prst="rect">
            <a:avLst/>
          </a:prstGeom>
          <a:noFill/>
          <a:ln>
            <a:noFill/>
          </a:ln>
          <a:scene3d>
            <a:camera prst="orthographicFront"/>
            <a:lightRig rig="threePt" dir="t"/>
          </a:scene3d>
          <a:sp3d>
            <a:bevelT/>
          </a:sp3d>
        </p:spPr>
      </p:pic>
      <p:sp>
        <p:nvSpPr>
          <p:cNvPr id="2" name="Titre 1">
            <a:extLst>
              <a:ext uri="{FF2B5EF4-FFF2-40B4-BE49-F238E27FC236}">
                <a16:creationId xmlns:a16="http://schemas.microsoft.com/office/drawing/2014/main" id="{C5D1AF1F-8D9E-47FC-9D69-5CA40B74A43A}"/>
              </a:ext>
            </a:extLst>
          </p:cNvPr>
          <p:cNvSpPr>
            <a:spLocks noGrp="1"/>
          </p:cNvSpPr>
          <p:nvPr>
            <p:ph type="title"/>
          </p:nvPr>
        </p:nvSpPr>
        <p:spPr>
          <a:xfrm>
            <a:off x="1843566" y="1851493"/>
            <a:ext cx="5708332" cy="1218810"/>
          </a:xfrm>
        </p:spPr>
        <p:txBody>
          <a:bodyPr/>
          <a:lstStyle/>
          <a:p>
            <a:pPr algn="ctr"/>
            <a:r>
              <a:rPr lang="fr-FR" sz="1600" dirty="0"/>
              <a:t>DETECTION / PREVENTION AUTOMATIQUE D’INTRUSIONS A PARTIR DE CAPTEURS DISTRIBUES DANS UN RESEAU INFORMATIQUE. Cas d’étude : IP-TELRA</a:t>
            </a:r>
            <a:endParaRPr lang="fr-CM" sz="1600" dirty="0"/>
          </a:p>
        </p:txBody>
      </p:sp>
      <p:sp>
        <p:nvSpPr>
          <p:cNvPr id="5" name="Zone de texte 36">
            <a:extLst>
              <a:ext uri="{FF2B5EF4-FFF2-40B4-BE49-F238E27FC236}">
                <a16:creationId xmlns:a16="http://schemas.microsoft.com/office/drawing/2014/main" id="{0874E448-B619-4EC6-AEEA-98F46F4ED311}"/>
              </a:ext>
            </a:extLst>
          </p:cNvPr>
          <p:cNvSpPr txBox="1">
            <a:spLocks noGrp="1"/>
          </p:cNvSpPr>
          <p:nvPr>
            <p:ph type="subTitle" idx="1"/>
          </p:nvPr>
        </p:nvSpPr>
        <p:spPr>
          <a:xfrm>
            <a:off x="-73820" y="0"/>
            <a:ext cx="3281363" cy="792162"/>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pPr>
            <a:r>
              <a:rPr lang="fr-FR" sz="900" b="1" dirty="0">
                <a:effectLst/>
                <a:latin typeface="Times New Roman" panose="02020603050405020304" pitchFamily="18" charset="0"/>
                <a:ea typeface="Calibri" panose="020F0502020204030204" pitchFamily="34" charset="0"/>
                <a:cs typeface="Times New Roman" panose="02020603050405020304" pitchFamily="18" charset="0"/>
              </a:rPr>
              <a:t>REPUBLIQUE DU CAMEROUN</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fr-FR" sz="900" b="1"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fr-FR" sz="900" b="1" dirty="0">
                <a:effectLst/>
                <a:latin typeface="Times New Roman" panose="02020603050405020304" pitchFamily="18" charset="0"/>
                <a:ea typeface="Calibri" panose="020F0502020204030204" pitchFamily="34" charset="0"/>
                <a:cs typeface="Times New Roman" panose="02020603050405020304" pitchFamily="18" charset="0"/>
              </a:rPr>
              <a:t>Paix -Travail-Patrie</a:t>
            </a:r>
            <a:endParaRPr lang="fr-CM" sz="9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fr-FR" sz="900" b="1"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fr-FR" sz="900" b="1" dirty="0">
                <a:effectLst/>
                <a:latin typeface="Times New Roman" panose="02020603050405020304" pitchFamily="18" charset="0"/>
                <a:ea typeface="Calibri" panose="020F0502020204030204" pitchFamily="34" charset="0"/>
                <a:cs typeface="Times New Roman" panose="02020603050405020304" pitchFamily="18" charset="0"/>
              </a:rPr>
              <a:t>MINISTERE DE L’ENSEIGNEMENT SUPERIEUR</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fr-FR" sz="900" b="1"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200000"/>
              </a:lnSpc>
              <a:spcAft>
                <a:spcPts val="800"/>
              </a:spcAft>
            </a:pPr>
            <a:r>
              <a:rPr lang="fr-FR" sz="120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endParaRPr lang="fr-CM"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Zone de texte 36">
            <a:extLst>
              <a:ext uri="{FF2B5EF4-FFF2-40B4-BE49-F238E27FC236}">
                <a16:creationId xmlns:a16="http://schemas.microsoft.com/office/drawing/2014/main" id="{5F0411D7-7BCB-4B61-BDBC-EC1C2139F396}"/>
              </a:ext>
            </a:extLst>
          </p:cNvPr>
          <p:cNvSpPr txBox="1">
            <a:spLocks/>
          </p:cNvSpPr>
          <p:nvPr/>
        </p:nvSpPr>
        <p:spPr>
          <a:xfrm>
            <a:off x="5936459" y="11140"/>
            <a:ext cx="3281363" cy="792162"/>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algn="ctr">
              <a:lnSpc>
                <a:spcPct val="115000"/>
              </a:lnSpc>
            </a:pPr>
            <a:r>
              <a:rPr lang="fr-FR" sz="900" b="1" dirty="0">
                <a:latin typeface="Times New Roman" panose="02020603050405020304" pitchFamily="18" charset="0"/>
                <a:ea typeface="Calibri" panose="020F0502020204030204" pitchFamily="34" charset="0"/>
                <a:cs typeface="Times New Roman" panose="02020603050405020304" pitchFamily="18" charset="0"/>
              </a:rPr>
              <a:t>INSTITUT UNIVERSITAIRE DE LA COTE</a:t>
            </a:r>
          </a:p>
          <a:p>
            <a:pPr algn="ctr">
              <a:lnSpc>
                <a:spcPct val="115000"/>
              </a:lnSpc>
            </a:pPr>
            <a:r>
              <a:rPr lang="fr-FR" sz="900" b="1" dirty="0">
                <a:latin typeface="Times New Roman" panose="02020603050405020304" pitchFamily="18" charset="0"/>
                <a:ea typeface="Calibri" panose="020F0502020204030204" pitchFamily="34" charset="0"/>
                <a:cs typeface="Times New Roman" panose="02020603050405020304" pitchFamily="18" charset="0"/>
              </a:rPr>
              <a:t>*************</a:t>
            </a:r>
          </a:p>
          <a:p>
            <a:pPr algn="ctr">
              <a:lnSpc>
                <a:spcPct val="115000"/>
              </a:lnSpc>
            </a:pPr>
            <a:r>
              <a:rPr lang="fr-FR" sz="900" b="1" dirty="0">
                <a:latin typeface="Times New Roman" panose="02020603050405020304" pitchFamily="18" charset="0"/>
                <a:ea typeface="Calibri" panose="020F0502020204030204" pitchFamily="34" charset="0"/>
                <a:cs typeface="Times New Roman" panose="02020603050405020304" pitchFamily="18" charset="0"/>
              </a:rPr>
              <a:t>Institut d’Ingénierie Informatique d’Afrique Centrale</a:t>
            </a:r>
          </a:p>
          <a:p>
            <a:pPr algn="ctr">
              <a:lnSpc>
                <a:spcPct val="115000"/>
              </a:lnSpc>
            </a:pPr>
            <a:r>
              <a:rPr lang="fr-FR" sz="900" b="1" dirty="0">
                <a:latin typeface="Times New Roman" panose="02020603050405020304" pitchFamily="18" charset="0"/>
                <a:ea typeface="Calibri" panose="020F0502020204030204" pitchFamily="34" charset="0"/>
                <a:cs typeface="Times New Roman" panose="02020603050405020304" pitchFamily="18" charset="0"/>
              </a:rPr>
              <a:t>*************</a:t>
            </a:r>
          </a:p>
          <a:p>
            <a:pPr algn="ctr">
              <a:lnSpc>
                <a:spcPct val="115000"/>
              </a:lnSpc>
            </a:pPr>
            <a:r>
              <a:rPr lang="fr-FR" sz="900" b="1" dirty="0">
                <a:latin typeface="Times New Roman" panose="02020603050405020304" pitchFamily="18" charset="0"/>
                <a:ea typeface="Calibri" panose="020F0502020204030204" pitchFamily="34" charset="0"/>
                <a:cs typeface="Times New Roman" panose="02020603050405020304" pitchFamily="18" charset="0"/>
              </a:rPr>
              <a:t>DEPARTEMENT  DU CYCLE MASTER CS2I</a:t>
            </a:r>
          </a:p>
          <a:p>
            <a:pPr algn="ctr">
              <a:lnSpc>
                <a:spcPct val="115000"/>
              </a:lnSpc>
            </a:pPr>
            <a:r>
              <a:rPr lang="fr-FR" sz="900" b="1" dirty="0">
                <a:latin typeface="Times New Roman" panose="02020603050405020304" pitchFamily="18" charset="0"/>
                <a:ea typeface="Calibri" panose="020F0502020204030204" pitchFamily="34" charset="0"/>
                <a:cs typeface="Times New Roman" panose="02020603050405020304" pitchFamily="18" charset="0"/>
              </a:rPr>
              <a:t>*************</a:t>
            </a:r>
          </a:p>
          <a:p>
            <a:pPr algn="ctr">
              <a:lnSpc>
                <a:spcPct val="200000"/>
              </a:lnSpc>
              <a:spcAft>
                <a:spcPts val="800"/>
              </a:spcAft>
            </a:pPr>
            <a:r>
              <a:rPr lang="fr-FR" sz="1200" dirty="0">
                <a:latin typeface="Times New Roman" panose="02020603050405020304" pitchFamily="18" charset="0"/>
                <a:ea typeface="Calibri" panose="020F0502020204030204" pitchFamily="34" charset="0"/>
                <a:cs typeface="Times New Roman" panose="02020603050405020304" pitchFamily="18" charset="0"/>
              </a:rPr>
              <a:t> </a:t>
            </a:r>
            <a:endParaRPr lang="fr-CM" sz="1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6" descr="iuc">
            <a:extLst>
              <a:ext uri="{FF2B5EF4-FFF2-40B4-BE49-F238E27FC236}">
                <a16:creationId xmlns:a16="http://schemas.microsoft.com/office/drawing/2014/main" id="{A62E600D-B1F5-46D7-9AC7-197762384F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608" y="993168"/>
            <a:ext cx="1002056" cy="847930"/>
          </a:xfrm>
          <a:prstGeom prst="rect">
            <a:avLst/>
          </a:prstGeom>
          <a:noFill/>
          <a:ln>
            <a:noFill/>
          </a:ln>
        </p:spPr>
      </p:pic>
      <p:pic>
        <p:nvPicPr>
          <p:cNvPr id="11" name="Image 10">
            <a:extLst>
              <a:ext uri="{FF2B5EF4-FFF2-40B4-BE49-F238E27FC236}">
                <a16:creationId xmlns:a16="http://schemas.microsoft.com/office/drawing/2014/main" id="{CA19CC27-9E27-48DC-B9EE-D3EB821FDC0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8869" y="1075357"/>
            <a:ext cx="1517175" cy="683551"/>
          </a:xfrm>
          <a:prstGeom prst="rect">
            <a:avLst/>
          </a:prstGeom>
          <a:noFill/>
          <a:ln>
            <a:noFill/>
          </a:ln>
        </p:spPr>
      </p:pic>
      <p:pic>
        <p:nvPicPr>
          <p:cNvPr id="14" name="Image 13">
            <a:extLst>
              <a:ext uri="{FF2B5EF4-FFF2-40B4-BE49-F238E27FC236}">
                <a16:creationId xmlns:a16="http://schemas.microsoft.com/office/drawing/2014/main" id="{6C637029-F2F3-41BC-8CD5-8B4748E156D3}"/>
              </a:ext>
            </a:extLst>
          </p:cNvPr>
          <p:cNvPicPr>
            <a:picLocks noChangeAspect="1"/>
          </p:cNvPicPr>
          <p:nvPr/>
        </p:nvPicPr>
        <p:blipFill>
          <a:blip r:embed="rId5"/>
          <a:stretch>
            <a:fillRect/>
          </a:stretch>
        </p:blipFill>
        <p:spPr>
          <a:xfrm>
            <a:off x="7507290" y="742103"/>
            <a:ext cx="1331095" cy="1331095"/>
          </a:xfrm>
          <a:prstGeom prst="rect">
            <a:avLst/>
          </a:prstGeom>
        </p:spPr>
      </p:pic>
      <p:sp>
        <p:nvSpPr>
          <p:cNvPr id="15" name="Zone de texte 36">
            <a:extLst>
              <a:ext uri="{FF2B5EF4-FFF2-40B4-BE49-F238E27FC236}">
                <a16:creationId xmlns:a16="http://schemas.microsoft.com/office/drawing/2014/main" id="{9312D6B0-08B3-4694-913F-E21CB7F72F1F}"/>
              </a:ext>
            </a:extLst>
          </p:cNvPr>
          <p:cNvSpPr txBox="1">
            <a:spLocks/>
          </p:cNvSpPr>
          <p:nvPr/>
        </p:nvSpPr>
        <p:spPr>
          <a:xfrm>
            <a:off x="-270046" y="4351338"/>
            <a:ext cx="3281363" cy="792162"/>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Sous la direction de :</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Superviseur : Dr. AZEUFACK Ulrich</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Encadreur Académique : M. KITIO VOUKENG</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Encadreur Professionnel :M. TCHOFO Daryl</a:t>
            </a:r>
          </a:p>
          <a:p>
            <a:pPr algn="ctr">
              <a:lnSpc>
                <a:spcPct val="200000"/>
              </a:lnSpc>
              <a:spcAft>
                <a:spcPts val="800"/>
              </a:spcAft>
            </a:pPr>
            <a:r>
              <a:rPr lang="fr-FR" sz="1200" dirty="0">
                <a:latin typeface="Times New Roman" panose="02020603050405020304" pitchFamily="18" charset="0"/>
                <a:ea typeface="Calibri" panose="020F0502020204030204" pitchFamily="34" charset="0"/>
                <a:cs typeface="Times New Roman" panose="02020603050405020304" pitchFamily="18" charset="0"/>
              </a:rPr>
              <a:t> </a:t>
            </a:r>
            <a:endParaRPr lang="fr-CM"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Zone de texte 36">
            <a:extLst>
              <a:ext uri="{FF2B5EF4-FFF2-40B4-BE49-F238E27FC236}">
                <a16:creationId xmlns:a16="http://schemas.microsoft.com/office/drawing/2014/main" id="{530AA392-58B5-4CF4-AAA3-A0AA56C2C23E}"/>
              </a:ext>
            </a:extLst>
          </p:cNvPr>
          <p:cNvSpPr txBox="1">
            <a:spLocks/>
          </p:cNvSpPr>
          <p:nvPr/>
        </p:nvSpPr>
        <p:spPr>
          <a:xfrm>
            <a:off x="6210690" y="4351338"/>
            <a:ext cx="3281363" cy="792162"/>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Devant un jury composé de :</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Président : Dr. TEGUIA Jean Blaise </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Rapporteur : M. TEKEU </a:t>
            </a:r>
            <a:r>
              <a:rPr lang="fr-FR" sz="1000" b="1" dirty="0" err="1">
                <a:latin typeface="Times New Roman" panose="02020603050405020304" pitchFamily="18" charset="0"/>
                <a:ea typeface="Calibri" panose="020F0502020204030204" pitchFamily="34" charset="0"/>
                <a:cs typeface="Times New Roman" panose="02020603050405020304" pitchFamily="18" charset="0"/>
              </a:rPr>
              <a:t>Hypolithe</a:t>
            </a:r>
            <a:endParaRPr lang="fr-FR" sz="1000"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Examinateur : M. HAMENI Christian</a:t>
            </a:r>
          </a:p>
          <a:p>
            <a:pPr algn="ctr">
              <a:lnSpc>
                <a:spcPct val="200000"/>
              </a:lnSpc>
              <a:spcAft>
                <a:spcPts val="800"/>
              </a:spcAft>
            </a:pPr>
            <a:r>
              <a:rPr lang="fr-FR" sz="1200" dirty="0">
                <a:latin typeface="Times New Roman" panose="02020603050405020304" pitchFamily="18" charset="0"/>
                <a:ea typeface="Calibri" panose="020F0502020204030204" pitchFamily="34" charset="0"/>
                <a:cs typeface="Times New Roman" panose="02020603050405020304" pitchFamily="18" charset="0"/>
              </a:rPr>
              <a:t> </a:t>
            </a:r>
            <a:endParaRPr lang="fr-CM"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Zone de texte 36">
            <a:extLst>
              <a:ext uri="{FF2B5EF4-FFF2-40B4-BE49-F238E27FC236}">
                <a16:creationId xmlns:a16="http://schemas.microsoft.com/office/drawing/2014/main" id="{E7DF4DE0-1161-49D4-9641-5721ADBB3BED}"/>
              </a:ext>
            </a:extLst>
          </p:cNvPr>
          <p:cNvSpPr txBox="1">
            <a:spLocks/>
          </p:cNvSpPr>
          <p:nvPr/>
        </p:nvSpPr>
        <p:spPr>
          <a:xfrm>
            <a:off x="1421326" y="3043318"/>
            <a:ext cx="6552812" cy="129688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algn="ctr">
              <a:lnSpc>
                <a:spcPct val="115000"/>
              </a:lnSpc>
            </a:pPr>
            <a:r>
              <a:rPr lang="fr-FR" sz="1400" b="1" dirty="0">
                <a:latin typeface="Times New Roman" panose="02020603050405020304" pitchFamily="18" charset="0"/>
                <a:ea typeface="Calibri" panose="020F0502020204030204" pitchFamily="34" charset="0"/>
                <a:cs typeface="Times New Roman" panose="02020603050405020304" pitchFamily="18" charset="0"/>
              </a:rPr>
              <a:t>Mémoire de fin d’études</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Rédigé et soutenu par :</a:t>
            </a:r>
          </a:p>
          <a:p>
            <a:pPr algn="ctr">
              <a:lnSpc>
                <a:spcPct val="115000"/>
              </a:lnSpc>
            </a:pPr>
            <a:r>
              <a:rPr lang="fr-FR" sz="1400" b="1" dirty="0">
                <a:latin typeface="Times New Roman" panose="02020603050405020304" pitchFamily="18" charset="0"/>
                <a:ea typeface="Calibri" panose="020F0502020204030204" pitchFamily="34" charset="0"/>
                <a:cs typeface="Times New Roman" panose="02020603050405020304" pitchFamily="18" charset="0"/>
              </a:rPr>
              <a:t>TIOWA NZONTEU</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Matricule : ISTDI15E010728</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En vue de l’obtention du :</a:t>
            </a:r>
          </a:p>
          <a:p>
            <a:pPr algn="ctr">
              <a:lnSpc>
                <a:spcPct val="115000"/>
              </a:lnSpc>
            </a:pPr>
            <a:r>
              <a:rPr lang="fr-FR" sz="1000" b="1" dirty="0">
                <a:latin typeface="Times New Roman" panose="02020603050405020304" pitchFamily="18" charset="0"/>
                <a:ea typeface="Calibri" panose="020F0502020204030204" pitchFamily="34" charset="0"/>
                <a:cs typeface="Times New Roman" panose="02020603050405020304" pitchFamily="18" charset="0"/>
              </a:rPr>
              <a:t>Diplôme de Master des Systèmes d’Information et d’Infrastructures, Expert Réseau Infrastructure et Sécurité</a:t>
            </a:r>
          </a:p>
          <a:p>
            <a:pPr algn="ctr">
              <a:lnSpc>
                <a:spcPct val="200000"/>
              </a:lnSpc>
              <a:spcAft>
                <a:spcPts val="800"/>
              </a:spcAft>
            </a:pPr>
            <a:r>
              <a:rPr lang="fr-FR" sz="1200" dirty="0">
                <a:latin typeface="Times New Roman" panose="02020603050405020304" pitchFamily="18" charset="0"/>
                <a:ea typeface="Calibri" panose="020F0502020204030204" pitchFamily="34" charset="0"/>
                <a:cs typeface="Times New Roman" panose="02020603050405020304" pitchFamily="18" charset="0"/>
              </a:rPr>
              <a:t> </a:t>
            </a:r>
            <a:endParaRPr lang="fr-CM" sz="1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7909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25682" y="184345"/>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Pot de miel</a:t>
            </a:r>
            <a:endParaRPr dirty="0"/>
          </a:p>
        </p:txBody>
      </p:sp>
      <p:graphicFrame>
        <p:nvGraphicFramePr>
          <p:cNvPr id="3" name="Diagramme 2">
            <a:extLst>
              <a:ext uri="{FF2B5EF4-FFF2-40B4-BE49-F238E27FC236}">
                <a16:creationId xmlns:a16="http://schemas.microsoft.com/office/drawing/2014/main" id="{AA16BDAC-58E4-41AA-B1E4-6A82D3433340}"/>
              </a:ext>
            </a:extLst>
          </p:cNvPr>
          <p:cNvGraphicFramePr/>
          <p:nvPr>
            <p:extLst>
              <p:ext uri="{D42A27DB-BD31-4B8C-83A1-F6EECF244321}">
                <p14:modId xmlns:p14="http://schemas.microsoft.com/office/powerpoint/2010/main" val="1438201252"/>
              </p:ext>
            </p:extLst>
          </p:nvPr>
        </p:nvGraphicFramePr>
        <p:xfrm>
          <a:off x="274277" y="800100"/>
          <a:ext cx="4471987" cy="4275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878;p37">
            <a:extLst>
              <a:ext uri="{FF2B5EF4-FFF2-40B4-BE49-F238E27FC236}">
                <a16:creationId xmlns:a16="http://schemas.microsoft.com/office/drawing/2014/main" id="{F0988168-ECBA-CFBC-4164-F61D74286CC7}"/>
              </a:ext>
            </a:extLst>
          </p:cNvPr>
          <p:cNvSpPr txBox="1">
            <a:spLocks/>
          </p:cNvSpPr>
          <p:nvPr/>
        </p:nvSpPr>
        <p:spPr>
          <a:xfrm>
            <a:off x="4666307" y="709097"/>
            <a:ext cx="4584193"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Architecture de fonctionnement d’un IDS</a:t>
            </a:r>
          </a:p>
        </p:txBody>
      </p:sp>
      <p:sp>
        <p:nvSpPr>
          <p:cNvPr id="8" name="Google Shape;878;p37">
            <a:extLst>
              <a:ext uri="{FF2B5EF4-FFF2-40B4-BE49-F238E27FC236}">
                <a16:creationId xmlns:a16="http://schemas.microsoft.com/office/drawing/2014/main" id="{9FF50D30-D84B-205F-C2A4-804FE75B711E}"/>
              </a:ext>
            </a:extLst>
          </p:cNvPr>
          <p:cNvSpPr txBox="1">
            <a:spLocks/>
          </p:cNvSpPr>
          <p:nvPr/>
        </p:nvSpPr>
        <p:spPr>
          <a:xfrm>
            <a:off x="4746265" y="2490869"/>
            <a:ext cx="4235659"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Architecture de déploiement d’un NIDS</a:t>
            </a:r>
          </a:p>
        </p:txBody>
      </p:sp>
      <p:pic>
        <p:nvPicPr>
          <p:cNvPr id="2" name="Image 1">
            <a:extLst>
              <a:ext uri="{FF2B5EF4-FFF2-40B4-BE49-F238E27FC236}">
                <a16:creationId xmlns:a16="http://schemas.microsoft.com/office/drawing/2014/main" id="{D2859EF3-5C3D-E7B5-B56A-3384C8AF5DBB}"/>
              </a:ext>
            </a:extLst>
          </p:cNvPr>
          <p:cNvPicPr>
            <a:picLocks noChangeAspect="1"/>
          </p:cNvPicPr>
          <p:nvPr/>
        </p:nvPicPr>
        <p:blipFill>
          <a:blip r:embed="rId8"/>
          <a:stretch>
            <a:fillRect/>
          </a:stretch>
        </p:blipFill>
        <p:spPr>
          <a:xfrm>
            <a:off x="5563297" y="1173188"/>
            <a:ext cx="2601596" cy="1393290"/>
          </a:xfrm>
          <a:prstGeom prst="rect">
            <a:avLst/>
          </a:prstGeom>
        </p:spPr>
      </p:pic>
      <p:pic>
        <p:nvPicPr>
          <p:cNvPr id="6" name="Image 5">
            <a:extLst>
              <a:ext uri="{FF2B5EF4-FFF2-40B4-BE49-F238E27FC236}">
                <a16:creationId xmlns:a16="http://schemas.microsoft.com/office/drawing/2014/main" id="{C3E5E719-DFDF-ED7F-4405-15D34EA363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3297" y="2928938"/>
            <a:ext cx="2601595" cy="2214562"/>
          </a:xfrm>
          <a:prstGeom prst="rect">
            <a:avLst/>
          </a:prstGeom>
          <a:noFill/>
          <a:ln>
            <a:noFill/>
          </a:ln>
        </p:spPr>
      </p:pic>
      <p:sp>
        <p:nvSpPr>
          <p:cNvPr id="4" name="Google Shape;607;p34">
            <a:extLst>
              <a:ext uri="{FF2B5EF4-FFF2-40B4-BE49-F238E27FC236}">
                <a16:creationId xmlns:a16="http://schemas.microsoft.com/office/drawing/2014/main" id="{C611E6A4-1ED6-97D2-EAD0-FF6D7411AD7A}"/>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17</a:t>
            </a:r>
          </a:p>
        </p:txBody>
      </p:sp>
    </p:spTree>
    <p:extLst>
      <p:ext uri="{BB962C8B-B14F-4D97-AF65-F5344CB8AC3E}">
        <p14:creationId xmlns:p14="http://schemas.microsoft.com/office/powerpoint/2010/main" val="156401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DIDS</a:t>
            </a:r>
            <a:endParaRPr dirty="0"/>
          </a:p>
        </p:txBody>
      </p:sp>
      <p:graphicFrame>
        <p:nvGraphicFramePr>
          <p:cNvPr id="3" name="Diagramme 2">
            <a:extLst>
              <a:ext uri="{FF2B5EF4-FFF2-40B4-BE49-F238E27FC236}">
                <a16:creationId xmlns:a16="http://schemas.microsoft.com/office/drawing/2014/main" id="{AA16BDAC-58E4-41AA-B1E4-6A82D3433340}"/>
              </a:ext>
            </a:extLst>
          </p:cNvPr>
          <p:cNvGraphicFramePr/>
          <p:nvPr>
            <p:extLst>
              <p:ext uri="{D42A27DB-BD31-4B8C-83A1-F6EECF244321}">
                <p14:modId xmlns:p14="http://schemas.microsoft.com/office/powerpoint/2010/main" val="2473672337"/>
              </p:ext>
            </p:extLst>
          </p:nvPr>
        </p:nvGraphicFramePr>
        <p:xfrm>
          <a:off x="100047" y="835018"/>
          <a:ext cx="4158283" cy="4200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878;p37">
            <a:extLst>
              <a:ext uri="{FF2B5EF4-FFF2-40B4-BE49-F238E27FC236}">
                <a16:creationId xmlns:a16="http://schemas.microsoft.com/office/drawing/2014/main" id="{F0988168-ECBA-CFBC-4164-F61D74286CC7}"/>
              </a:ext>
            </a:extLst>
          </p:cNvPr>
          <p:cNvSpPr txBox="1">
            <a:spLocks/>
          </p:cNvSpPr>
          <p:nvPr/>
        </p:nvSpPr>
        <p:spPr>
          <a:xfrm>
            <a:off x="4521994" y="565168"/>
            <a:ext cx="4735651"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CM" dirty="0"/>
              <a:t>Architecture d’un DIDS</a:t>
            </a:r>
          </a:p>
        </p:txBody>
      </p:sp>
      <p:pic>
        <p:nvPicPr>
          <p:cNvPr id="10" name="Image 9">
            <a:extLst>
              <a:ext uri="{FF2B5EF4-FFF2-40B4-BE49-F238E27FC236}">
                <a16:creationId xmlns:a16="http://schemas.microsoft.com/office/drawing/2014/main" id="{A48AA61B-4740-A2FD-8339-CEB50AD8F63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55254" y="1026109"/>
            <a:ext cx="4038727" cy="2026052"/>
          </a:xfrm>
          <a:prstGeom prst="rect">
            <a:avLst/>
          </a:prstGeom>
          <a:noFill/>
          <a:ln>
            <a:noFill/>
          </a:ln>
        </p:spPr>
      </p:pic>
      <p:graphicFrame>
        <p:nvGraphicFramePr>
          <p:cNvPr id="12" name="Tableau 11">
            <a:extLst>
              <a:ext uri="{FF2B5EF4-FFF2-40B4-BE49-F238E27FC236}">
                <a16:creationId xmlns:a16="http://schemas.microsoft.com/office/drawing/2014/main" id="{6B20F8E1-C07B-8B1D-C5F1-045E9595C938}"/>
              </a:ext>
            </a:extLst>
          </p:cNvPr>
          <p:cNvGraphicFramePr>
            <a:graphicFrameLocks noGrp="1"/>
          </p:cNvGraphicFramePr>
          <p:nvPr>
            <p:extLst>
              <p:ext uri="{D42A27DB-BD31-4B8C-83A1-F6EECF244321}">
                <p14:modId xmlns:p14="http://schemas.microsoft.com/office/powerpoint/2010/main" val="3135282914"/>
              </p:ext>
            </p:extLst>
          </p:nvPr>
        </p:nvGraphicFramePr>
        <p:xfrm>
          <a:off x="4334933" y="3418921"/>
          <a:ext cx="4809070" cy="1588028"/>
        </p:xfrm>
        <a:graphic>
          <a:graphicData uri="http://schemas.openxmlformats.org/drawingml/2006/table">
            <a:tbl>
              <a:tblPr firstRow="1" firstCol="1" bandRow="1">
                <a:tableStyleId>{284E427A-3D55-4303-BF80-6455036E1DE7}</a:tableStyleId>
              </a:tblPr>
              <a:tblGrid>
                <a:gridCol w="507759">
                  <a:extLst>
                    <a:ext uri="{9D8B030D-6E8A-4147-A177-3AD203B41FA5}">
                      <a16:colId xmlns:a16="http://schemas.microsoft.com/office/drawing/2014/main" val="1174109176"/>
                    </a:ext>
                  </a:extLst>
                </a:gridCol>
                <a:gridCol w="765572">
                  <a:extLst>
                    <a:ext uri="{9D8B030D-6E8A-4147-A177-3AD203B41FA5}">
                      <a16:colId xmlns:a16="http://schemas.microsoft.com/office/drawing/2014/main" val="2902754560"/>
                    </a:ext>
                  </a:extLst>
                </a:gridCol>
                <a:gridCol w="646482">
                  <a:extLst>
                    <a:ext uri="{9D8B030D-6E8A-4147-A177-3AD203B41FA5}">
                      <a16:colId xmlns:a16="http://schemas.microsoft.com/office/drawing/2014/main" val="3716725724"/>
                    </a:ext>
                  </a:extLst>
                </a:gridCol>
                <a:gridCol w="853551">
                  <a:extLst>
                    <a:ext uri="{9D8B030D-6E8A-4147-A177-3AD203B41FA5}">
                      <a16:colId xmlns:a16="http://schemas.microsoft.com/office/drawing/2014/main" val="3362192877"/>
                    </a:ext>
                  </a:extLst>
                </a:gridCol>
                <a:gridCol w="739215">
                  <a:extLst>
                    <a:ext uri="{9D8B030D-6E8A-4147-A177-3AD203B41FA5}">
                      <a16:colId xmlns:a16="http://schemas.microsoft.com/office/drawing/2014/main" val="635432546"/>
                    </a:ext>
                  </a:extLst>
                </a:gridCol>
                <a:gridCol w="738693">
                  <a:extLst>
                    <a:ext uri="{9D8B030D-6E8A-4147-A177-3AD203B41FA5}">
                      <a16:colId xmlns:a16="http://schemas.microsoft.com/office/drawing/2014/main" val="2579674598"/>
                    </a:ext>
                  </a:extLst>
                </a:gridCol>
                <a:gridCol w="557798">
                  <a:extLst>
                    <a:ext uri="{9D8B030D-6E8A-4147-A177-3AD203B41FA5}">
                      <a16:colId xmlns:a16="http://schemas.microsoft.com/office/drawing/2014/main" val="3640037620"/>
                    </a:ext>
                  </a:extLst>
                </a:gridCol>
              </a:tblGrid>
              <a:tr h="688818">
                <a:tc>
                  <a:txBody>
                    <a:bodyPr/>
                    <a:lstStyle/>
                    <a:p>
                      <a:pPr algn="ctr">
                        <a:lnSpc>
                          <a:spcPct val="150000"/>
                        </a:lnSpc>
                        <a:spcAft>
                          <a:spcPts val="800"/>
                        </a:spcAft>
                      </a:pPr>
                      <a:r>
                        <a:rPr lang="fr-CM" sz="900" dirty="0">
                          <a:solidFill>
                            <a:schemeClr val="tx1"/>
                          </a:solidFill>
                          <a:effectLst/>
                        </a:rPr>
                        <a:t>IDS</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solidFill>
                            <a:schemeClr val="tx1"/>
                          </a:solidFill>
                          <a:effectLst/>
                        </a:rPr>
                        <a:t>Source des</a:t>
                      </a:r>
                      <a:br>
                        <a:rPr lang="fr-CM" sz="900" dirty="0">
                          <a:solidFill>
                            <a:schemeClr val="tx1"/>
                          </a:solidFill>
                          <a:effectLst/>
                        </a:rPr>
                      </a:br>
                      <a:r>
                        <a:rPr lang="fr-CM" sz="900" dirty="0">
                          <a:solidFill>
                            <a:schemeClr val="tx1"/>
                          </a:solidFill>
                          <a:effectLst/>
                        </a:rPr>
                        <a:t>données</a:t>
                      </a:r>
                      <a:br>
                        <a:rPr lang="fr-CM" sz="900" dirty="0">
                          <a:solidFill>
                            <a:schemeClr val="tx1"/>
                          </a:solidFill>
                          <a:effectLst/>
                        </a:rPr>
                      </a:br>
                      <a:r>
                        <a:rPr lang="fr-CM" sz="900" dirty="0">
                          <a:solidFill>
                            <a:schemeClr val="tx1"/>
                          </a:solidFill>
                          <a:effectLst/>
                        </a:rPr>
                        <a:t>analysées</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solidFill>
                            <a:schemeClr val="tx1"/>
                          </a:solidFill>
                          <a:effectLst/>
                        </a:rPr>
                        <a:t>Approche</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solidFill>
                            <a:schemeClr val="tx1"/>
                          </a:solidFill>
                          <a:effectLst/>
                        </a:rPr>
                        <a:t>Prétraitement à distance</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solidFill>
                            <a:schemeClr val="tx1"/>
                          </a:solidFill>
                          <a:effectLst/>
                        </a:rPr>
                        <a:t>Détection</a:t>
                      </a:r>
                      <a:br>
                        <a:rPr lang="fr-CM" sz="900" dirty="0">
                          <a:solidFill>
                            <a:schemeClr val="tx1"/>
                          </a:solidFill>
                          <a:effectLst/>
                        </a:rPr>
                      </a:br>
                      <a:r>
                        <a:rPr lang="fr-CM" sz="900" dirty="0">
                          <a:solidFill>
                            <a:schemeClr val="tx1"/>
                          </a:solidFill>
                          <a:effectLst/>
                        </a:rPr>
                        <a:t>centralisée</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solidFill>
                            <a:schemeClr val="tx1"/>
                          </a:solidFill>
                          <a:effectLst/>
                        </a:rPr>
                        <a:t>Analyse en</a:t>
                      </a:r>
                      <a:br>
                        <a:rPr lang="fr-CM" sz="900" dirty="0">
                          <a:solidFill>
                            <a:schemeClr val="tx1"/>
                          </a:solidFill>
                          <a:effectLst/>
                        </a:rPr>
                      </a:br>
                      <a:r>
                        <a:rPr lang="fr-CM" sz="900" dirty="0">
                          <a:solidFill>
                            <a:schemeClr val="tx1"/>
                          </a:solidFill>
                          <a:effectLst/>
                        </a:rPr>
                        <a:t>temps réel</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solidFill>
                            <a:schemeClr val="tx1"/>
                          </a:solidFill>
                          <a:effectLst/>
                        </a:rPr>
                        <a:t>Type de réponse</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extLst>
                  <a:ext uri="{0D108BD9-81ED-4DB2-BD59-A6C34878D82A}">
                    <a16:rowId xmlns:a16="http://schemas.microsoft.com/office/drawing/2014/main" val="664157669"/>
                  </a:ext>
                </a:extLst>
              </a:tr>
              <a:tr h="449605">
                <a:tc>
                  <a:txBody>
                    <a:bodyPr/>
                    <a:lstStyle/>
                    <a:p>
                      <a:pPr algn="ctr">
                        <a:lnSpc>
                          <a:spcPct val="150000"/>
                        </a:lnSpc>
                        <a:spcAft>
                          <a:spcPts val="800"/>
                        </a:spcAft>
                      </a:pPr>
                      <a:r>
                        <a:rPr lang="fr-CM" sz="900">
                          <a:effectLst/>
                        </a:rPr>
                        <a:t>DIDS</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a:effectLst/>
                        </a:rPr>
                        <a:t>Système</a:t>
                      </a:r>
                      <a:br>
                        <a:rPr lang="fr-CM" sz="900">
                          <a:effectLst/>
                        </a:rPr>
                      </a:br>
                      <a:r>
                        <a:rPr lang="fr-CM" sz="900">
                          <a:effectLst/>
                        </a:rPr>
                        <a:t>Réseau</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a:effectLst/>
                        </a:rPr>
                        <a:t>Hybride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effectLst/>
                        </a:rPr>
                        <a:t>Oui</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effectLst/>
                        </a:rPr>
                        <a:t>Oui</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effectLst/>
                        </a:rPr>
                        <a:t>Oui</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effectLst/>
                        </a:rPr>
                        <a:t>Passive</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extLst>
                  <a:ext uri="{0D108BD9-81ED-4DB2-BD59-A6C34878D82A}">
                    <a16:rowId xmlns:a16="http://schemas.microsoft.com/office/drawing/2014/main" val="2412666848"/>
                  </a:ext>
                </a:extLst>
              </a:tr>
              <a:tr h="449605">
                <a:tc>
                  <a:txBody>
                    <a:bodyPr/>
                    <a:lstStyle/>
                    <a:p>
                      <a:pPr algn="ctr">
                        <a:lnSpc>
                          <a:spcPct val="150000"/>
                        </a:lnSpc>
                        <a:spcAft>
                          <a:spcPts val="800"/>
                        </a:spcAft>
                      </a:pPr>
                      <a:r>
                        <a:rPr lang="fr-CM" sz="900">
                          <a:effectLst/>
                        </a:rPr>
                        <a:t>GrIDS</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a:effectLst/>
                        </a:rPr>
                        <a:t>Système</a:t>
                      </a:r>
                      <a:br>
                        <a:rPr lang="fr-CM" sz="900">
                          <a:effectLst/>
                        </a:rPr>
                      </a:br>
                      <a:r>
                        <a:rPr lang="fr-CM" sz="900">
                          <a:effectLst/>
                        </a:rPr>
                        <a:t>Réseau</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a:effectLst/>
                        </a:rPr>
                        <a:t>Hybride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a:effectLst/>
                        </a:rPr>
                        <a:t>Oui</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a:effectLst/>
                        </a:rPr>
                        <a:t>Oui</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effectLst/>
                        </a:rPr>
                        <a:t>Non</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tc>
                  <a:txBody>
                    <a:bodyPr/>
                    <a:lstStyle/>
                    <a:p>
                      <a:pPr algn="ctr">
                        <a:lnSpc>
                          <a:spcPct val="150000"/>
                        </a:lnSpc>
                        <a:spcAft>
                          <a:spcPts val="800"/>
                        </a:spcAft>
                      </a:pPr>
                      <a:r>
                        <a:rPr lang="fr-CM" sz="900" dirty="0">
                          <a:effectLst/>
                        </a:rPr>
                        <a:t>Passive</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029" marR="47029" marT="0" marB="0"/>
                </a:tc>
                <a:extLst>
                  <a:ext uri="{0D108BD9-81ED-4DB2-BD59-A6C34878D82A}">
                    <a16:rowId xmlns:a16="http://schemas.microsoft.com/office/drawing/2014/main" val="803382902"/>
                  </a:ext>
                </a:extLst>
              </a:tr>
            </a:tbl>
          </a:graphicData>
        </a:graphic>
      </p:graphicFrame>
      <p:sp>
        <p:nvSpPr>
          <p:cNvPr id="13" name="Google Shape;878;p37">
            <a:extLst>
              <a:ext uri="{FF2B5EF4-FFF2-40B4-BE49-F238E27FC236}">
                <a16:creationId xmlns:a16="http://schemas.microsoft.com/office/drawing/2014/main" id="{317FB9C7-C3BF-61E2-62EF-91881963608D}"/>
              </a:ext>
            </a:extLst>
          </p:cNvPr>
          <p:cNvSpPr txBox="1">
            <a:spLocks/>
          </p:cNvSpPr>
          <p:nvPr/>
        </p:nvSpPr>
        <p:spPr>
          <a:xfrm>
            <a:off x="4606791" y="2918254"/>
            <a:ext cx="4735651"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fr-FR" dirty="0"/>
              <a:t>C</a:t>
            </a:r>
            <a:r>
              <a:rPr lang="fr-CM" dirty="0" err="1"/>
              <a:t>omparaison</a:t>
            </a:r>
            <a:r>
              <a:rPr lang="fr-CM" dirty="0"/>
              <a:t> des DIDS</a:t>
            </a:r>
          </a:p>
        </p:txBody>
      </p:sp>
      <p:sp>
        <p:nvSpPr>
          <p:cNvPr id="2" name="Google Shape;607;p34">
            <a:extLst>
              <a:ext uri="{FF2B5EF4-FFF2-40B4-BE49-F238E27FC236}">
                <a16:creationId xmlns:a16="http://schemas.microsoft.com/office/drawing/2014/main" id="{8ECEBAD9-1E8C-9526-8032-167C201C5F07}"/>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18</a:t>
            </a:r>
          </a:p>
        </p:txBody>
      </p:sp>
    </p:spTree>
    <p:extLst>
      <p:ext uri="{BB962C8B-B14F-4D97-AF65-F5344CB8AC3E}">
        <p14:creationId xmlns:p14="http://schemas.microsoft.com/office/powerpoint/2010/main" val="76728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ACFFD9"/>
            </a:gs>
          </a:gsLst>
          <a:lin ang="16200000" scaled="0"/>
        </a:gradFill>
        <a:effectLst/>
      </p:bgPr>
    </p:bg>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2825" y="136549"/>
            <a:ext cx="716100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Solution IDS existante</a:t>
            </a:r>
            <a:endParaRPr dirty="0"/>
          </a:p>
        </p:txBody>
      </p:sp>
      <p:graphicFrame>
        <p:nvGraphicFramePr>
          <p:cNvPr id="4" name="Tableau 3">
            <a:extLst>
              <a:ext uri="{FF2B5EF4-FFF2-40B4-BE49-F238E27FC236}">
                <a16:creationId xmlns:a16="http://schemas.microsoft.com/office/drawing/2014/main" id="{04F2EB76-87AF-1573-6086-7D557E902B07}"/>
              </a:ext>
            </a:extLst>
          </p:cNvPr>
          <p:cNvGraphicFramePr>
            <a:graphicFrameLocks noGrp="1"/>
          </p:cNvGraphicFramePr>
          <p:nvPr>
            <p:extLst>
              <p:ext uri="{D42A27DB-BD31-4B8C-83A1-F6EECF244321}">
                <p14:modId xmlns:p14="http://schemas.microsoft.com/office/powerpoint/2010/main" val="1464311744"/>
              </p:ext>
            </p:extLst>
          </p:nvPr>
        </p:nvGraphicFramePr>
        <p:xfrm>
          <a:off x="452143" y="1755931"/>
          <a:ext cx="8239713" cy="3049521"/>
        </p:xfrm>
        <a:graphic>
          <a:graphicData uri="http://schemas.openxmlformats.org/drawingml/2006/table">
            <a:tbl>
              <a:tblPr firstRow="1" firstCol="1" bandRow="1">
                <a:tableStyleId>{284E427A-3D55-4303-BF80-6455036E1DE7}</a:tableStyleId>
              </a:tblPr>
              <a:tblGrid>
                <a:gridCol w="767889">
                  <a:extLst>
                    <a:ext uri="{9D8B030D-6E8A-4147-A177-3AD203B41FA5}">
                      <a16:colId xmlns:a16="http://schemas.microsoft.com/office/drawing/2014/main" val="3914539277"/>
                    </a:ext>
                  </a:extLst>
                </a:gridCol>
                <a:gridCol w="610395">
                  <a:extLst>
                    <a:ext uri="{9D8B030D-6E8A-4147-A177-3AD203B41FA5}">
                      <a16:colId xmlns:a16="http://schemas.microsoft.com/office/drawing/2014/main" val="2127488254"/>
                    </a:ext>
                  </a:extLst>
                </a:gridCol>
                <a:gridCol w="911915">
                  <a:extLst>
                    <a:ext uri="{9D8B030D-6E8A-4147-A177-3AD203B41FA5}">
                      <a16:colId xmlns:a16="http://schemas.microsoft.com/office/drawing/2014/main" val="1369611951"/>
                    </a:ext>
                  </a:extLst>
                </a:gridCol>
                <a:gridCol w="1044291">
                  <a:extLst>
                    <a:ext uri="{9D8B030D-6E8A-4147-A177-3AD203B41FA5}">
                      <a16:colId xmlns:a16="http://schemas.microsoft.com/office/drawing/2014/main" val="2697452392"/>
                    </a:ext>
                  </a:extLst>
                </a:gridCol>
                <a:gridCol w="676582">
                  <a:extLst>
                    <a:ext uri="{9D8B030D-6E8A-4147-A177-3AD203B41FA5}">
                      <a16:colId xmlns:a16="http://schemas.microsoft.com/office/drawing/2014/main" val="931935095"/>
                    </a:ext>
                  </a:extLst>
                </a:gridCol>
                <a:gridCol w="1095769">
                  <a:extLst>
                    <a:ext uri="{9D8B030D-6E8A-4147-A177-3AD203B41FA5}">
                      <a16:colId xmlns:a16="http://schemas.microsoft.com/office/drawing/2014/main" val="2901671653"/>
                    </a:ext>
                  </a:extLst>
                </a:gridCol>
                <a:gridCol w="3132872">
                  <a:extLst>
                    <a:ext uri="{9D8B030D-6E8A-4147-A177-3AD203B41FA5}">
                      <a16:colId xmlns:a16="http://schemas.microsoft.com/office/drawing/2014/main" val="349385913"/>
                    </a:ext>
                  </a:extLst>
                </a:gridCol>
              </a:tblGrid>
              <a:tr h="344808">
                <a:tc>
                  <a:txBody>
                    <a:bodyPr/>
                    <a:lstStyle/>
                    <a:p>
                      <a:pPr>
                        <a:lnSpc>
                          <a:spcPct val="150000"/>
                        </a:lnSpc>
                        <a:spcAft>
                          <a:spcPts val="800"/>
                        </a:spcAft>
                      </a:pPr>
                      <a:r>
                        <a:rPr lang="fr-FR" sz="1050" dirty="0">
                          <a:solidFill>
                            <a:schemeClr val="tx1"/>
                          </a:solidFill>
                          <a:effectLst/>
                        </a:rPr>
                        <a:t>NIDS</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solidFill>
                            <a:schemeClr val="tx1"/>
                          </a:solidFill>
                          <a:effectLst/>
                        </a:rPr>
                        <a:t>Valeur</a:t>
                      </a:r>
                      <a:endParaRPr lang="fr-CM" sz="105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solidFill>
                            <a:schemeClr val="tx1"/>
                          </a:solidFill>
                          <a:effectLst/>
                        </a:rPr>
                        <a:t>Meilleure utilisation</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gridSpan="3">
                  <a:txBody>
                    <a:bodyPr/>
                    <a:lstStyle/>
                    <a:p>
                      <a:pPr>
                        <a:lnSpc>
                          <a:spcPct val="150000"/>
                        </a:lnSpc>
                        <a:spcAft>
                          <a:spcPts val="800"/>
                        </a:spcAft>
                      </a:pPr>
                      <a:r>
                        <a:rPr lang="fr-FR" sz="1050" dirty="0">
                          <a:solidFill>
                            <a:schemeClr val="tx1"/>
                          </a:solidFill>
                          <a:effectLst/>
                        </a:rPr>
                        <a:t>Principales caractéristiques du produit</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hMerge="1">
                  <a:txBody>
                    <a:bodyPr/>
                    <a:lstStyle/>
                    <a:p>
                      <a:endParaRPr lang="fr-CM"/>
                    </a:p>
                  </a:txBody>
                  <a:tcPr/>
                </a:tc>
                <a:tc hMerge="1">
                  <a:txBody>
                    <a:bodyPr/>
                    <a:lstStyle/>
                    <a:p>
                      <a:endParaRPr lang="fr-CM"/>
                    </a:p>
                  </a:txBody>
                  <a:tcPr/>
                </a:tc>
                <a:tc>
                  <a:txBody>
                    <a:bodyPr/>
                    <a:lstStyle/>
                    <a:p>
                      <a:pPr>
                        <a:lnSpc>
                          <a:spcPct val="150000"/>
                        </a:lnSpc>
                        <a:spcAft>
                          <a:spcPts val="800"/>
                        </a:spcAft>
                      </a:pPr>
                      <a:r>
                        <a:rPr lang="fr-FR" sz="1050" dirty="0">
                          <a:solidFill>
                            <a:schemeClr val="tx1"/>
                          </a:solidFill>
                          <a:effectLst/>
                        </a:rPr>
                        <a:t>Résumé</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extLst>
                  <a:ext uri="{0D108BD9-81ED-4DB2-BD59-A6C34878D82A}">
                    <a16:rowId xmlns:a16="http://schemas.microsoft.com/office/drawing/2014/main" val="3489102846"/>
                  </a:ext>
                </a:extLst>
              </a:tr>
              <a:tr h="470659">
                <a:tc>
                  <a:txBody>
                    <a:bodyPr/>
                    <a:lstStyle/>
                    <a:p>
                      <a:pPr>
                        <a:lnSpc>
                          <a:spcPct val="150000"/>
                        </a:lnSpc>
                        <a:spcAft>
                          <a:spcPts val="800"/>
                        </a:spcAft>
                      </a:pPr>
                      <a:r>
                        <a:rPr lang="fr-FR" sz="1050" dirty="0">
                          <a:effectLst/>
                        </a:rPr>
                        <a:t>SNORT</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Logiciel gratuit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Reniflage de paquets</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Surveillance des journaux</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Temps réel</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Détection basée sur des règles</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Bon outil open source gratuit, mais courbe d'apprentissage abrupte et difficile à configurer</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extLst>
                  <a:ext uri="{0D108BD9-81ED-4DB2-BD59-A6C34878D82A}">
                    <a16:rowId xmlns:a16="http://schemas.microsoft.com/office/drawing/2014/main" val="429368175"/>
                  </a:ext>
                </a:extLst>
              </a:tr>
              <a:tr h="703308">
                <a:tc>
                  <a:txBody>
                    <a:bodyPr/>
                    <a:lstStyle/>
                    <a:p>
                      <a:pPr>
                        <a:lnSpc>
                          <a:spcPct val="150000"/>
                        </a:lnSpc>
                        <a:spcAft>
                          <a:spcPts val="800"/>
                        </a:spcAft>
                      </a:pPr>
                      <a:r>
                        <a:rPr lang="fr-FR" sz="1050">
                          <a:effectLst/>
                        </a:rPr>
                        <a:t>Suricata</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Logiciel gratuit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NIDS Multi-thread</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Grande performance</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Détection de protocole</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Décodage de paquets</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200"/>
                        </a:spcAft>
                      </a:pPr>
                      <a:r>
                        <a:rPr lang="fr-FR" sz="1050" dirty="0">
                          <a:effectLst/>
                        </a:rPr>
                        <a:t>Concurrent raisonnable de </a:t>
                      </a:r>
                      <a:r>
                        <a:rPr lang="fr-FR" sz="1050" dirty="0" err="1">
                          <a:effectLst/>
                        </a:rPr>
                        <a:t>Snort</a:t>
                      </a:r>
                      <a:r>
                        <a:rPr lang="fr-FR" sz="1050" dirty="0">
                          <a:effectLst/>
                        </a:rPr>
                        <a:t>, avec un support </a:t>
                      </a:r>
                      <a:r>
                        <a:rPr lang="fr-FR" sz="1050" dirty="0" err="1">
                          <a:effectLst/>
                        </a:rPr>
                        <a:t>multi-threading</a:t>
                      </a:r>
                      <a:r>
                        <a:rPr lang="fr-FR" sz="1050" dirty="0">
                          <a:effectLst/>
                        </a:rPr>
                        <a:t>.</a:t>
                      </a:r>
                      <a:endParaRPr lang="fr-CM" sz="1050" dirty="0">
                        <a:effectLst/>
                      </a:endParaRPr>
                    </a:p>
                    <a:p>
                      <a:pPr>
                        <a:lnSpc>
                          <a:spcPct val="150000"/>
                        </a:lnSpc>
                        <a:spcAft>
                          <a:spcPts val="200"/>
                        </a:spcAft>
                      </a:pPr>
                      <a:r>
                        <a:rPr lang="fr-FR" sz="1050" dirty="0">
                          <a:effectLst/>
                        </a:rPr>
                        <a:t>Le manque de documentation rend la configuration et la maintenance difficiles</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extLst>
                  <a:ext uri="{0D108BD9-81ED-4DB2-BD59-A6C34878D82A}">
                    <a16:rowId xmlns:a16="http://schemas.microsoft.com/office/drawing/2014/main" val="1647591728"/>
                  </a:ext>
                </a:extLst>
              </a:tr>
              <a:tr h="797578">
                <a:tc>
                  <a:txBody>
                    <a:bodyPr/>
                    <a:lstStyle/>
                    <a:p>
                      <a:pPr>
                        <a:lnSpc>
                          <a:spcPct val="150000"/>
                        </a:lnSpc>
                        <a:spcAft>
                          <a:spcPts val="800"/>
                        </a:spcAft>
                      </a:pPr>
                      <a:r>
                        <a:rPr lang="fr-FR" sz="1050">
                          <a:effectLst/>
                        </a:rPr>
                        <a:t>Bro (Zeek)</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Logiciel gratuit</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NIDS open source</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Enregistrement du trafic</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a:effectLst/>
                        </a:rPr>
                        <a:t>Analyse des menaces</a:t>
                      </a:r>
                      <a:endParaRPr lang="fr-CM" sz="1050">
                        <a:effectLst/>
                      </a:endParaRPr>
                    </a:p>
                    <a:p>
                      <a:pPr>
                        <a:lnSpc>
                          <a:spcPct val="150000"/>
                        </a:lnSpc>
                        <a:spcAft>
                          <a:spcPts val="800"/>
                        </a:spcAft>
                      </a:pPr>
                      <a:r>
                        <a:rPr lang="fr-FR" sz="1050">
                          <a:effectLst/>
                        </a:rPr>
                        <a:t> </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Personnalisation des scripts</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tc>
                  <a:txBody>
                    <a:bodyPr/>
                    <a:lstStyle/>
                    <a:p>
                      <a:pPr>
                        <a:lnSpc>
                          <a:spcPct val="150000"/>
                        </a:lnSpc>
                        <a:spcAft>
                          <a:spcPts val="800"/>
                        </a:spcAft>
                      </a:pPr>
                      <a:r>
                        <a:rPr lang="fr-FR" sz="1050" dirty="0">
                          <a:effectLst/>
                        </a:rPr>
                        <a:t>Il intègre un atout majeur : l'analyse de flux réseau. Cette analyse permet de concevoir une cartographie du réseau et d'en générer un modèle. Ce modèle est comparé en temps réel au flux de données et toute déviance lève une alerte</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62" marR="28662" marT="0" marB="0"/>
                </a:tc>
                <a:extLst>
                  <a:ext uri="{0D108BD9-81ED-4DB2-BD59-A6C34878D82A}">
                    <a16:rowId xmlns:a16="http://schemas.microsoft.com/office/drawing/2014/main" val="979011993"/>
                  </a:ext>
                </a:extLst>
              </a:tr>
            </a:tbl>
          </a:graphicData>
        </a:graphic>
      </p:graphicFrame>
      <p:pic>
        <p:nvPicPr>
          <p:cNvPr id="7" name="Image 6">
            <a:extLst>
              <a:ext uri="{FF2B5EF4-FFF2-40B4-BE49-F238E27FC236}">
                <a16:creationId xmlns:a16="http://schemas.microsoft.com/office/drawing/2014/main" id="{F59A3BAE-FC34-36E1-1D21-27D29CD973D3}"/>
              </a:ext>
            </a:extLst>
          </p:cNvPr>
          <p:cNvPicPr>
            <a:picLocks noChangeAspect="1"/>
          </p:cNvPicPr>
          <p:nvPr/>
        </p:nvPicPr>
        <p:blipFill rotWithShape="1">
          <a:blip r:embed="rId3"/>
          <a:srcRect l="-2883" r="-2188"/>
          <a:stretch/>
        </p:blipFill>
        <p:spPr>
          <a:xfrm>
            <a:off x="5546901" y="808779"/>
            <a:ext cx="915903" cy="876116"/>
          </a:xfrm>
          <a:prstGeom prst="ellipse">
            <a:avLst/>
          </a:prstGeom>
        </p:spPr>
      </p:pic>
      <p:pic>
        <p:nvPicPr>
          <p:cNvPr id="9" name="Image 8">
            <a:extLst>
              <a:ext uri="{FF2B5EF4-FFF2-40B4-BE49-F238E27FC236}">
                <a16:creationId xmlns:a16="http://schemas.microsoft.com/office/drawing/2014/main" id="{39C65C63-FFCA-BAD6-8FB1-260396EB9159}"/>
              </a:ext>
            </a:extLst>
          </p:cNvPr>
          <p:cNvPicPr>
            <a:picLocks noChangeAspect="1"/>
          </p:cNvPicPr>
          <p:nvPr/>
        </p:nvPicPr>
        <p:blipFill>
          <a:blip r:embed="rId4"/>
          <a:stretch>
            <a:fillRect/>
          </a:stretch>
        </p:blipFill>
        <p:spPr>
          <a:xfrm>
            <a:off x="6898954" y="994603"/>
            <a:ext cx="1789754" cy="592246"/>
          </a:xfrm>
          <a:prstGeom prst="rect">
            <a:avLst/>
          </a:prstGeom>
        </p:spPr>
      </p:pic>
      <p:pic>
        <p:nvPicPr>
          <p:cNvPr id="14" name="Image 13">
            <a:extLst>
              <a:ext uri="{FF2B5EF4-FFF2-40B4-BE49-F238E27FC236}">
                <a16:creationId xmlns:a16="http://schemas.microsoft.com/office/drawing/2014/main" id="{2575400D-5992-728D-3E7B-556961D14114}"/>
              </a:ext>
            </a:extLst>
          </p:cNvPr>
          <p:cNvPicPr>
            <a:picLocks noChangeAspect="1"/>
          </p:cNvPicPr>
          <p:nvPr/>
        </p:nvPicPr>
        <p:blipFill>
          <a:blip r:embed="rId5"/>
          <a:stretch>
            <a:fillRect/>
          </a:stretch>
        </p:blipFill>
        <p:spPr>
          <a:xfrm>
            <a:off x="2578912" y="737742"/>
            <a:ext cx="1018189" cy="1018189"/>
          </a:xfrm>
          <a:prstGeom prst="rect">
            <a:avLst/>
          </a:prstGeom>
        </p:spPr>
      </p:pic>
      <p:pic>
        <p:nvPicPr>
          <p:cNvPr id="16" name="Image 15">
            <a:extLst>
              <a:ext uri="{FF2B5EF4-FFF2-40B4-BE49-F238E27FC236}">
                <a16:creationId xmlns:a16="http://schemas.microsoft.com/office/drawing/2014/main" id="{08806AAA-4E47-F939-8AAA-281FBA04AAB4}"/>
              </a:ext>
            </a:extLst>
          </p:cNvPr>
          <p:cNvPicPr>
            <a:picLocks noChangeAspect="1"/>
          </p:cNvPicPr>
          <p:nvPr/>
        </p:nvPicPr>
        <p:blipFill>
          <a:blip r:embed="rId6"/>
          <a:stretch>
            <a:fillRect/>
          </a:stretch>
        </p:blipFill>
        <p:spPr>
          <a:xfrm>
            <a:off x="452143" y="873385"/>
            <a:ext cx="1360585" cy="741519"/>
          </a:xfrm>
          <a:prstGeom prst="rect">
            <a:avLst/>
          </a:prstGeom>
        </p:spPr>
      </p:pic>
      <p:sp>
        <p:nvSpPr>
          <p:cNvPr id="2" name="Google Shape;607;p34">
            <a:extLst>
              <a:ext uri="{FF2B5EF4-FFF2-40B4-BE49-F238E27FC236}">
                <a16:creationId xmlns:a16="http://schemas.microsoft.com/office/drawing/2014/main" id="{79A698FD-62A0-66B7-1081-E6074E500DF8}"/>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19</a:t>
            </a:r>
          </a:p>
        </p:txBody>
      </p:sp>
    </p:spTree>
    <p:extLst>
      <p:ext uri="{BB962C8B-B14F-4D97-AF65-F5344CB8AC3E}">
        <p14:creationId xmlns:p14="http://schemas.microsoft.com/office/powerpoint/2010/main" val="4068679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680699" y="312657"/>
            <a:ext cx="7541882"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ET CONCEPTION</a:t>
            </a:r>
            <a:endParaRPr dirty="0"/>
          </a:p>
        </p:txBody>
      </p:sp>
      <p:sp>
        <p:nvSpPr>
          <p:cNvPr id="606" name="Google Shape;606;p34"/>
          <p:cNvSpPr txBox="1">
            <a:spLocks noGrp="1"/>
          </p:cNvSpPr>
          <p:nvPr>
            <p:ph type="subTitle" idx="1"/>
          </p:nvPr>
        </p:nvSpPr>
        <p:spPr>
          <a:xfrm>
            <a:off x="866305" y="2012780"/>
            <a:ext cx="2977800" cy="143478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Matériel et méthode</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Cahier des charges</a:t>
            </a: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85" name="Google Shape;2333;p54">
            <a:extLst>
              <a:ext uri="{FF2B5EF4-FFF2-40B4-BE49-F238E27FC236}">
                <a16:creationId xmlns:a16="http://schemas.microsoft.com/office/drawing/2014/main" id="{1ACFDFBA-534C-4A8D-B75A-648924DDA93D}"/>
              </a:ext>
            </a:extLst>
          </p:cNvPr>
          <p:cNvGrpSpPr/>
          <p:nvPr/>
        </p:nvGrpSpPr>
        <p:grpSpPr>
          <a:xfrm>
            <a:off x="4572000" y="1534740"/>
            <a:ext cx="4004378" cy="3608760"/>
            <a:chOff x="910725" y="305150"/>
            <a:chExt cx="5738575" cy="5171625"/>
          </a:xfrm>
        </p:grpSpPr>
        <p:sp>
          <p:nvSpPr>
            <p:cNvPr id="88" name="Google Shape;2334;p54">
              <a:extLst>
                <a:ext uri="{FF2B5EF4-FFF2-40B4-BE49-F238E27FC236}">
                  <a16:creationId xmlns:a16="http://schemas.microsoft.com/office/drawing/2014/main" id="{86A7BA46-DFCB-1DF5-3F51-476F1723F2A9}"/>
                </a:ext>
              </a:extLst>
            </p:cNvPr>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35;p54">
              <a:extLst>
                <a:ext uri="{FF2B5EF4-FFF2-40B4-BE49-F238E27FC236}">
                  <a16:creationId xmlns:a16="http://schemas.microsoft.com/office/drawing/2014/main" id="{4A40F390-8FB6-EA83-9946-FAAD509131D2}"/>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36;p54">
              <a:extLst>
                <a:ext uri="{FF2B5EF4-FFF2-40B4-BE49-F238E27FC236}">
                  <a16:creationId xmlns:a16="http://schemas.microsoft.com/office/drawing/2014/main" id="{0750CA3F-7BAD-C0E7-DFF1-4611A62C8A09}"/>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37;p54">
              <a:extLst>
                <a:ext uri="{FF2B5EF4-FFF2-40B4-BE49-F238E27FC236}">
                  <a16:creationId xmlns:a16="http://schemas.microsoft.com/office/drawing/2014/main" id="{6959BBBF-2970-BBE4-7911-A75BDF095F86}"/>
                </a:ext>
              </a:extLst>
            </p:cNvPr>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38;p54">
              <a:extLst>
                <a:ext uri="{FF2B5EF4-FFF2-40B4-BE49-F238E27FC236}">
                  <a16:creationId xmlns:a16="http://schemas.microsoft.com/office/drawing/2014/main" id="{E569AAE1-0154-ED0D-5D0F-94AF3A065A9B}"/>
                </a:ext>
              </a:extLst>
            </p:cNvPr>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39;p54">
              <a:extLst>
                <a:ext uri="{FF2B5EF4-FFF2-40B4-BE49-F238E27FC236}">
                  <a16:creationId xmlns:a16="http://schemas.microsoft.com/office/drawing/2014/main" id="{2B378577-6970-7209-DAE6-936E9A4C4070}"/>
                </a:ext>
              </a:extLst>
            </p:cNvPr>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0;p54">
              <a:extLst>
                <a:ext uri="{FF2B5EF4-FFF2-40B4-BE49-F238E27FC236}">
                  <a16:creationId xmlns:a16="http://schemas.microsoft.com/office/drawing/2014/main" id="{65A4AB8D-42BB-EA5B-5572-ADBF47771BFB}"/>
                </a:ext>
              </a:extLst>
            </p:cNvPr>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1;p54">
              <a:extLst>
                <a:ext uri="{FF2B5EF4-FFF2-40B4-BE49-F238E27FC236}">
                  <a16:creationId xmlns:a16="http://schemas.microsoft.com/office/drawing/2014/main" id="{7FC29B53-E5FD-2551-45F9-2709CC145157}"/>
                </a:ext>
              </a:extLst>
            </p:cNvPr>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342;p54">
              <a:extLst>
                <a:ext uri="{FF2B5EF4-FFF2-40B4-BE49-F238E27FC236}">
                  <a16:creationId xmlns:a16="http://schemas.microsoft.com/office/drawing/2014/main" id="{3E3A2B78-BDEE-6D7C-9787-3D6CBAFDBC40}"/>
                </a:ext>
              </a:extLst>
            </p:cNvPr>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343;p54">
              <a:extLst>
                <a:ext uri="{FF2B5EF4-FFF2-40B4-BE49-F238E27FC236}">
                  <a16:creationId xmlns:a16="http://schemas.microsoft.com/office/drawing/2014/main" id="{502F57C0-AED5-1E74-F8F0-9C5D53B42414}"/>
                </a:ext>
              </a:extLst>
            </p:cNvPr>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344;p54">
              <a:extLst>
                <a:ext uri="{FF2B5EF4-FFF2-40B4-BE49-F238E27FC236}">
                  <a16:creationId xmlns:a16="http://schemas.microsoft.com/office/drawing/2014/main" id="{6DA3F605-85D8-3514-E3AD-A4C2CEBA49EB}"/>
                </a:ext>
              </a:extLst>
            </p:cNvPr>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345;p54">
              <a:extLst>
                <a:ext uri="{FF2B5EF4-FFF2-40B4-BE49-F238E27FC236}">
                  <a16:creationId xmlns:a16="http://schemas.microsoft.com/office/drawing/2014/main" id="{3261D2F6-6C2B-CEAC-4B41-2F834770068B}"/>
                </a:ext>
              </a:extLst>
            </p:cNvPr>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346;p54">
              <a:extLst>
                <a:ext uri="{FF2B5EF4-FFF2-40B4-BE49-F238E27FC236}">
                  <a16:creationId xmlns:a16="http://schemas.microsoft.com/office/drawing/2014/main" id="{3742611E-7004-7BCA-4DD6-79C8C109705B}"/>
                </a:ext>
              </a:extLst>
            </p:cNvPr>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347;p54">
              <a:extLst>
                <a:ext uri="{FF2B5EF4-FFF2-40B4-BE49-F238E27FC236}">
                  <a16:creationId xmlns:a16="http://schemas.microsoft.com/office/drawing/2014/main" id="{6D0A3426-2218-B999-9E67-C013A128E0F5}"/>
                </a:ext>
              </a:extLst>
            </p:cNvPr>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348;p54">
              <a:extLst>
                <a:ext uri="{FF2B5EF4-FFF2-40B4-BE49-F238E27FC236}">
                  <a16:creationId xmlns:a16="http://schemas.microsoft.com/office/drawing/2014/main" id="{3AA08AB2-114A-0624-23AA-D8015D8E60E9}"/>
                </a:ext>
              </a:extLst>
            </p:cNvPr>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349;p54">
              <a:extLst>
                <a:ext uri="{FF2B5EF4-FFF2-40B4-BE49-F238E27FC236}">
                  <a16:creationId xmlns:a16="http://schemas.microsoft.com/office/drawing/2014/main" id="{1FCEFD99-918D-6561-071D-B147F0866A33}"/>
                </a:ext>
              </a:extLst>
            </p:cNvPr>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350;p54">
              <a:extLst>
                <a:ext uri="{FF2B5EF4-FFF2-40B4-BE49-F238E27FC236}">
                  <a16:creationId xmlns:a16="http://schemas.microsoft.com/office/drawing/2014/main" id="{378FD4E4-267A-57F4-31C6-35C34A24D997}"/>
                </a:ext>
              </a:extLst>
            </p:cNvPr>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351;p54">
              <a:extLst>
                <a:ext uri="{FF2B5EF4-FFF2-40B4-BE49-F238E27FC236}">
                  <a16:creationId xmlns:a16="http://schemas.microsoft.com/office/drawing/2014/main" id="{5148EE09-66DA-C719-2142-643722417BD2}"/>
                </a:ext>
              </a:extLst>
            </p:cNvPr>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352;p54">
              <a:extLst>
                <a:ext uri="{FF2B5EF4-FFF2-40B4-BE49-F238E27FC236}">
                  <a16:creationId xmlns:a16="http://schemas.microsoft.com/office/drawing/2014/main" id="{04AA80D3-91AA-4923-F1E2-2FE7BD5D34FE}"/>
                </a:ext>
              </a:extLst>
            </p:cNvPr>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353;p54">
              <a:extLst>
                <a:ext uri="{FF2B5EF4-FFF2-40B4-BE49-F238E27FC236}">
                  <a16:creationId xmlns:a16="http://schemas.microsoft.com/office/drawing/2014/main" id="{A16EF22A-266C-4B47-4ADD-38D9BEBA7530}"/>
                </a:ext>
              </a:extLst>
            </p:cNvPr>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354;p54">
              <a:extLst>
                <a:ext uri="{FF2B5EF4-FFF2-40B4-BE49-F238E27FC236}">
                  <a16:creationId xmlns:a16="http://schemas.microsoft.com/office/drawing/2014/main" id="{3C587849-B450-9947-F2A0-1AD8129F062D}"/>
                </a:ext>
              </a:extLst>
            </p:cNvPr>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355;p54">
              <a:extLst>
                <a:ext uri="{FF2B5EF4-FFF2-40B4-BE49-F238E27FC236}">
                  <a16:creationId xmlns:a16="http://schemas.microsoft.com/office/drawing/2014/main" id="{4DCB0DEA-5892-0D9E-5D1D-17B2D8AFA632}"/>
                </a:ext>
              </a:extLst>
            </p:cNvPr>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356;p54">
              <a:extLst>
                <a:ext uri="{FF2B5EF4-FFF2-40B4-BE49-F238E27FC236}">
                  <a16:creationId xmlns:a16="http://schemas.microsoft.com/office/drawing/2014/main" id="{F1B2CBE7-4AD5-45AA-6D74-E8201AD64157}"/>
                </a:ext>
              </a:extLst>
            </p:cNvPr>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357;p54">
              <a:extLst>
                <a:ext uri="{FF2B5EF4-FFF2-40B4-BE49-F238E27FC236}">
                  <a16:creationId xmlns:a16="http://schemas.microsoft.com/office/drawing/2014/main" id="{C9EBB393-1828-0AE5-B7BB-178E7B8DF43C}"/>
                </a:ext>
              </a:extLst>
            </p:cNvPr>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358;p54">
              <a:extLst>
                <a:ext uri="{FF2B5EF4-FFF2-40B4-BE49-F238E27FC236}">
                  <a16:creationId xmlns:a16="http://schemas.microsoft.com/office/drawing/2014/main" id="{796F5C51-B497-DE4E-DA38-D4D7C8A3EDDB}"/>
                </a:ext>
              </a:extLst>
            </p:cNvPr>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359;p54">
              <a:extLst>
                <a:ext uri="{FF2B5EF4-FFF2-40B4-BE49-F238E27FC236}">
                  <a16:creationId xmlns:a16="http://schemas.microsoft.com/office/drawing/2014/main" id="{EC0D54FD-6D09-7B84-B0C1-AB3611251FA2}"/>
                </a:ext>
              </a:extLst>
            </p:cNvPr>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360;p54">
              <a:extLst>
                <a:ext uri="{FF2B5EF4-FFF2-40B4-BE49-F238E27FC236}">
                  <a16:creationId xmlns:a16="http://schemas.microsoft.com/office/drawing/2014/main" id="{2116725A-F626-199B-5ED1-204E88C0BDA8}"/>
                </a:ext>
              </a:extLst>
            </p:cNvPr>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361;p54">
              <a:extLst>
                <a:ext uri="{FF2B5EF4-FFF2-40B4-BE49-F238E27FC236}">
                  <a16:creationId xmlns:a16="http://schemas.microsoft.com/office/drawing/2014/main" id="{97A7915E-4AF4-F45A-BAAF-6935AAF5DA04}"/>
                </a:ext>
              </a:extLst>
            </p:cNvPr>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362;p54">
              <a:extLst>
                <a:ext uri="{FF2B5EF4-FFF2-40B4-BE49-F238E27FC236}">
                  <a16:creationId xmlns:a16="http://schemas.microsoft.com/office/drawing/2014/main" id="{3D5A3900-AE4F-A17F-FDE3-A4C81FF872FC}"/>
                </a:ext>
              </a:extLst>
            </p:cNvPr>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363;p54">
              <a:extLst>
                <a:ext uri="{FF2B5EF4-FFF2-40B4-BE49-F238E27FC236}">
                  <a16:creationId xmlns:a16="http://schemas.microsoft.com/office/drawing/2014/main" id="{97D18A58-9927-D60D-F55C-3DDCCE72C589}"/>
                </a:ext>
              </a:extLst>
            </p:cNvPr>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364;p54">
              <a:extLst>
                <a:ext uri="{FF2B5EF4-FFF2-40B4-BE49-F238E27FC236}">
                  <a16:creationId xmlns:a16="http://schemas.microsoft.com/office/drawing/2014/main" id="{B9218E6F-6557-19E8-28B0-1CCD7648A9C7}"/>
                </a:ext>
              </a:extLst>
            </p:cNvPr>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365;p54">
              <a:extLst>
                <a:ext uri="{FF2B5EF4-FFF2-40B4-BE49-F238E27FC236}">
                  <a16:creationId xmlns:a16="http://schemas.microsoft.com/office/drawing/2014/main" id="{C3F63DC0-94E7-1189-2CD3-7FF9A7597704}"/>
                </a:ext>
              </a:extLst>
            </p:cNvPr>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366;p54">
              <a:extLst>
                <a:ext uri="{FF2B5EF4-FFF2-40B4-BE49-F238E27FC236}">
                  <a16:creationId xmlns:a16="http://schemas.microsoft.com/office/drawing/2014/main" id="{BCD4CBC0-1547-4FF4-1C03-A10F4F3E39A1}"/>
                </a:ext>
              </a:extLst>
            </p:cNvPr>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367;p54">
              <a:extLst>
                <a:ext uri="{FF2B5EF4-FFF2-40B4-BE49-F238E27FC236}">
                  <a16:creationId xmlns:a16="http://schemas.microsoft.com/office/drawing/2014/main" id="{873B154B-A31B-9CF5-37AA-BD49D1AB3725}"/>
                </a:ext>
              </a:extLst>
            </p:cNvPr>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368;p54">
              <a:extLst>
                <a:ext uri="{FF2B5EF4-FFF2-40B4-BE49-F238E27FC236}">
                  <a16:creationId xmlns:a16="http://schemas.microsoft.com/office/drawing/2014/main" id="{8A958ECD-276A-A440-E10F-867642704F8A}"/>
                </a:ext>
              </a:extLst>
            </p:cNvPr>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369;p54">
              <a:extLst>
                <a:ext uri="{FF2B5EF4-FFF2-40B4-BE49-F238E27FC236}">
                  <a16:creationId xmlns:a16="http://schemas.microsoft.com/office/drawing/2014/main" id="{4DE13DDC-74FB-BBB9-4322-D691C3732FB7}"/>
                </a:ext>
              </a:extLst>
            </p:cNvPr>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370;p54">
              <a:extLst>
                <a:ext uri="{FF2B5EF4-FFF2-40B4-BE49-F238E27FC236}">
                  <a16:creationId xmlns:a16="http://schemas.microsoft.com/office/drawing/2014/main" id="{B8857500-B838-342C-CBEA-3508CFA1CCB4}"/>
                </a:ext>
              </a:extLst>
            </p:cNvPr>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371;p54">
              <a:extLst>
                <a:ext uri="{FF2B5EF4-FFF2-40B4-BE49-F238E27FC236}">
                  <a16:creationId xmlns:a16="http://schemas.microsoft.com/office/drawing/2014/main" id="{A3307DE5-1E02-BCA1-336F-65D13AB96368}"/>
                </a:ext>
              </a:extLst>
            </p:cNvPr>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372;p54">
              <a:extLst>
                <a:ext uri="{FF2B5EF4-FFF2-40B4-BE49-F238E27FC236}">
                  <a16:creationId xmlns:a16="http://schemas.microsoft.com/office/drawing/2014/main" id="{9F0FD408-9C70-6B91-7A65-253D036F03B6}"/>
                </a:ext>
              </a:extLst>
            </p:cNvPr>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373;p54">
              <a:extLst>
                <a:ext uri="{FF2B5EF4-FFF2-40B4-BE49-F238E27FC236}">
                  <a16:creationId xmlns:a16="http://schemas.microsoft.com/office/drawing/2014/main" id="{F1C44A4F-79CC-AD95-0990-73326B620CE1}"/>
                </a:ext>
              </a:extLst>
            </p:cNvPr>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374;p54">
              <a:extLst>
                <a:ext uri="{FF2B5EF4-FFF2-40B4-BE49-F238E27FC236}">
                  <a16:creationId xmlns:a16="http://schemas.microsoft.com/office/drawing/2014/main" id="{645518D7-6129-739B-C72F-0CF549AD8C13}"/>
                </a:ext>
              </a:extLst>
            </p:cNvPr>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375;p54">
              <a:extLst>
                <a:ext uri="{FF2B5EF4-FFF2-40B4-BE49-F238E27FC236}">
                  <a16:creationId xmlns:a16="http://schemas.microsoft.com/office/drawing/2014/main" id="{AC5B5164-DA79-A990-BC0F-A9BBD5399674}"/>
                </a:ext>
              </a:extLst>
            </p:cNvPr>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376;p54">
              <a:extLst>
                <a:ext uri="{FF2B5EF4-FFF2-40B4-BE49-F238E27FC236}">
                  <a16:creationId xmlns:a16="http://schemas.microsoft.com/office/drawing/2014/main" id="{55BEF242-4F78-874D-6DA5-920649A8CC45}"/>
                </a:ext>
              </a:extLst>
            </p:cNvPr>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377;p54">
              <a:extLst>
                <a:ext uri="{FF2B5EF4-FFF2-40B4-BE49-F238E27FC236}">
                  <a16:creationId xmlns:a16="http://schemas.microsoft.com/office/drawing/2014/main" id="{00267564-6C93-2544-096D-56D50CFD8FCF}"/>
                </a:ext>
              </a:extLst>
            </p:cNvPr>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378;p54">
              <a:extLst>
                <a:ext uri="{FF2B5EF4-FFF2-40B4-BE49-F238E27FC236}">
                  <a16:creationId xmlns:a16="http://schemas.microsoft.com/office/drawing/2014/main" id="{A8C3A743-82B1-A565-0A2F-4B755F4F364F}"/>
                </a:ext>
              </a:extLst>
            </p:cNvPr>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379;p54">
              <a:extLst>
                <a:ext uri="{FF2B5EF4-FFF2-40B4-BE49-F238E27FC236}">
                  <a16:creationId xmlns:a16="http://schemas.microsoft.com/office/drawing/2014/main" id="{5C080185-C71E-0AB8-BF47-6053EB4E3DCC}"/>
                </a:ext>
              </a:extLst>
            </p:cNvPr>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380;p54">
              <a:extLst>
                <a:ext uri="{FF2B5EF4-FFF2-40B4-BE49-F238E27FC236}">
                  <a16:creationId xmlns:a16="http://schemas.microsoft.com/office/drawing/2014/main" id="{2A666C67-D544-4A43-ED79-3D90CACCF489}"/>
                </a:ext>
              </a:extLst>
            </p:cNvPr>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381;p54">
              <a:extLst>
                <a:ext uri="{FF2B5EF4-FFF2-40B4-BE49-F238E27FC236}">
                  <a16:creationId xmlns:a16="http://schemas.microsoft.com/office/drawing/2014/main" id="{A8834BF1-E7A8-4B66-984A-8620BFC0AC89}"/>
                </a:ext>
              </a:extLst>
            </p:cNvPr>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382;p54">
              <a:extLst>
                <a:ext uri="{FF2B5EF4-FFF2-40B4-BE49-F238E27FC236}">
                  <a16:creationId xmlns:a16="http://schemas.microsoft.com/office/drawing/2014/main" id="{0FA8A02E-9424-3427-694E-0F1731DDE5A7}"/>
                </a:ext>
              </a:extLst>
            </p:cNvPr>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383;p54">
              <a:extLst>
                <a:ext uri="{FF2B5EF4-FFF2-40B4-BE49-F238E27FC236}">
                  <a16:creationId xmlns:a16="http://schemas.microsoft.com/office/drawing/2014/main" id="{549AFEAB-60FF-4FA9-1474-C2FAA69DC5F7}"/>
                </a:ext>
              </a:extLst>
            </p:cNvPr>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384;p54">
              <a:extLst>
                <a:ext uri="{FF2B5EF4-FFF2-40B4-BE49-F238E27FC236}">
                  <a16:creationId xmlns:a16="http://schemas.microsoft.com/office/drawing/2014/main" id="{244675D9-D990-DF5D-7531-178EC385F7EC}"/>
                </a:ext>
              </a:extLst>
            </p:cNvPr>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385;p54">
              <a:extLst>
                <a:ext uri="{FF2B5EF4-FFF2-40B4-BE49-F238E27FC236}">
                  <a16:creationId xmlns:a16="http://schemas.microsoft.com/office/drawing/2014/main" id="{C7A83848-9D4C-8E4A-8DC0-8EC6F29F47D7}"/>
                </a:ext>
              </a:extLst>
            </p:cNvPr>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386;p54">
              <a:extLst>
                <a:ext uri="{FF2B5EF4-FFF2-40B4-BE49-F238E27FC236}">
                  <a16:creationId xmlns:a16="http://schemas.microsoft.com/office/drawing/2014/main" id="{B27B54D8-F4E3-6879-61BB-E5E5B00B5B9D}"/>
                </a:ext>
              </a:extLst>
            </p:cNvPr>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387;p54">
              <a:extLst>
                <a:ext uri="{FF2B5EF4-FFF2-40B4-BE49-F238E27FC236}">
                  <a16:creationId xmlns:a16="http://schemas.microsoft.com/office/drawing/2014/main" id="{143460FC-5E84-B852-1877-1988932BC6E2}"/>
                </a:ext>
              </a:extLst>
            </p:cNvPr>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388;p54">
              <a:extLst>
                <a:ext uri="{FF2B5EF4-FFF2-40B4-BE49-F238E27FC236}">
                  <a16:creationId xmlns:a16="http://schemas.microsoft.com/office/drawing/2014/main" id="{51DE246A-E8BE-1177-E5FC-33EA208BD05F}"/>
                </a:ext>
              </a:extLst>
            </p:cNvPr>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389;p54">
              <a:extLst>
                <a:ext uri="{FF2B5EF4-FFF2-40B4-BE49-F238E27FC236}">
                  <a16:creationId xmlns:a16="http://schemas.microsoft.com/office/drawing/2014/main" id="{243633F1-766A-F577-FC66-4E805E11360C}"/>
                </a:ext>
              </a:extLst>
            </p:cNvPr>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390;p54">
              <a:extLst>
                <a:ext uri="{FF2B5EF4-FFF2-40B4-BE49-F238E27FC236}">
                  <a16:creationId xmlns:a16="http://schemas.microsoft.com/office/drawing/2014/main" id="{68CA1117-B6C1-7DA6-FDF6-626285A07B2B}"/>
                </a:ext>
              </a:extLst>
            </p:cNvPr>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391;p54">
              <a:extLst>
                <a:ext uri="{FF2B5EF4-FFF2-40B4-BE49-F238E27FC236}">
                  <a16:creationId xmlns:a16="http://schemas.microsoft.com/office/drawing/2014/main" id="{9FBB38C4-6310-47F4-0A1A-541E8595ACA7}"/>
                </a:ext>
              </a:extLst>
            </p:cNvPr>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392;p54">
              <a:extLst>
                <a:ext uri="{FF2B5EF4-FFF2-40B4-BE49-F238E27FC236}">
                  <a16:creationId xmlns:a16="http://schemas.microsoft.com/office/drawing/2014/main" id="{E695741D-7548-CE0C-D8A0-E0281A5EA724}"/>
                </a:ext>
              </a:extLst>
            </p:cNvPr>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393;p54">
              <a:extLst>
                <a:ext uri="{FF2B5EF4-FFF2-40B4-BE49-F238E27FC236}">
                  <a16:creationId xmlns:a16="http://schemas.microsoft.com/office/drawing/2014/main" id="{059C6A8C-FDFC-E811-DFCF-9A7DE031655D}"/>
                </a:ext>
              </a:extLst>
            </p:cNvPr>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394;p54">
              <a:extLst>
                <a:ext uri="{FF2B5EF4-FFF2-40B4-BE49-F238E27FC236}">
                  <a16:creationId xmlns:a16="http://schemas.microsoft.com/office/drawing/2014/main" id="{F3EDC5E5-4B33-CD72-0314-7FAE09085A77}"/>
                </a:ext>
              </a:extLst>
            </p:cNvPr>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395;p54">
              <a:extLst>
                <a:ext uri="{FF2B5EF4-FFF2-40B4-BE49-F238E27FC236}">
                  <a16:creationId xmlns:a16="http://schemas.microsoft.com/office/drawing/2014/main" id="{5EE94217-FA58-6BF8-1902-8520A5871F5C}"/>
                </a:ext>
              </a:extLst>
            </p:cNvPr>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396;p54">
              <a:extLst>
                <a:ext uri="{FF2B5EF4-FFF2-40B4-BE49-F238E27FC236}">
                  <a16:creationId xmlns:a16="http://schemas.microsoft.com/office/drawing/2014/main" id="{DC0F0AF9-DEF5-7C08-2383-9794969E8120}"/>
                </a:ext>
              </a:extLst>
            </p:cNvPr>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397;p54">
              <a:extLst>
                <a:ext uri="{FF2B5EF4-FFF2-40B4-BE49-F238E27FC236}">
                  <a16:creationId xmlns:a16="http://schemas.microsoft.com/office/drawing/2014/main" id="{B7033357-0A75-CEC0-EC93-B09211A009DC}"/>
                </a:ext>
              </a:extLst>
            </p:cNvPr>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398;p54">
              <a:extLst>
                <a:ext uri="{FF2B5EF4-FFF2-40B4-BE49-F238E27FC236}">
                  <a16:creationId xmlns:a16="http://schemas.microsoft.com/office/drawing/2014/main" id="{D40FCBCB-FE9C-86BE-6DD0-724CD006D8D3}"/>
                </a:ext>
              </a:extLst>
            </p:cNvPr>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399;p54">
              <a:extLst>
                <a:ext uri="{FF2B5EF4-FFF2-40B4-BE49-F238E27FC236}">
                  <a16:creationId xmlns:a16="http://schemas.microsoft.com/office/drawing/2014/main" id="{946CE824-7813-0FC6-F6DF-B072EDDC8E76}"/>
                </a:ext>
              </a:extLst>
            </p:cNvPr>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400;p54">
              <a:extLst>
                <a:ext uri="{FF2B5EF4-FFF2-40B4-BE49-F238E27FC236}">
                  <a16:creationId xmlns:a16="http://schemas.microsoft.com/office/drawing/2014/main" id="{F7895CCD-357C-3EB8-B5B7-AB62E0A86A4E}"/>
                </a:ext>
              </a:extLst>
            </p:cNvPr>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401;p54">
              <a:extLst>
                <a:ext uri="{FF2B5EF4-FFF2-40B4-BE49-F238E27FC236}">
                  <a16:creationId xmlns:a16="http://schemas.microsoft.com/office/drawing/2014/main" id="{34231EBA-A45A-A290-1087-4305DDCCFBE2}"/>
                </a:ext>
              </a:extLst>
            </p:cNvPr>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402;p54">
              <a:extLst>
                <a:ext uri="{FF2B5EF4-FFF2-40B4-BE49-F238E27FC236}">
                  <a16:creationId xmlns:a16="http://schemas.microsoft.com/office/drawing/2014/main" id="{E44CEC99-573D-FC27-9D0A-D1C0B68575B6}"/>
                </a:ext>
              </a:extLst>
            </p:cNvPr>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403;p54">
              <a:extLst>
                <a:ext uri="{FF2B5EF4-FFF2-40B4-BE49-F238E27FC236}">
                  <a16:creationId xmlns:a16="http://schemas.microsoft.com/office/drawing/2014/main" id="{17F2FC23-09F3-CCD1-3401-4E78C7FA0BCC}"/>
                </a:ext>
              </a:extLst>
            </p:cNvPr>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404;p54">
              <a:extLst>
                <a:ext uri="{FF2B5EF4-FFF2-40B4-BE49-F238E27FC236}">
                  <a16:creationId xmlns:a16="http://schemas.microsoft.com/office/drawing/2014/main" id="{C4BFABE7-9455-71BA-99D6-76FCFFBCD90D}"/>
                </a:ext>
              </a:extLst>
            </p:cNvPr>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405;p54">
              <a:extLst>
                <a:ext uri="{FF2B5EF4-FFF2-40B4-BE49-F238E27FC236}">
                  <a16:creationId xmlns:a16="http://schemas.microsoft.com/office/drawing/2014/main" id="{E7BC8304-DD43-A093-A8A6-657BEADE64F6}"/>
                </a:ext>
              </a:extLst>
            </p:cNvPr>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406;p54">
              <a:extLst>
                <a:ext uri="{FF2B5EF4-FFF2-40B4-BE49-F238E27FC236}">
                  <a16:creationId xmlns:a16="http://schemas.microsoft.com/office/drawing/2014/main" id="{1018CE69-3D4D-1752-6CA8-C2E42691C0D9}"/>
                </a:ext>
              </a:extLst>
            </p:cNvPr>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407;p54">
              <a:extLst>
                <a:ext uri="{FF2B5EF4-FFF2-40B4-BE49-F238E27FC236}">
                  <a16:creationId xmlns:a16="http://schemas.microsoft.com/office/drawing/2014/main" id="{947C592A-5652-84EB-3033-783AD9B6E061}"/>
                </a:ext>
              </a:extLst>
            </p:cNvPr>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408;p54">
              <a:extLst>
                <a:ext uri="{FF2B5EF4-FFF2-40B4-BE49-F238E27FC236}">
                  <a16:creationId xmlns:a16="http://schemas.microsoft.com/office/drawing/2014/main" id="{9071DF79-E455-17FB-FA90-F399CAAA91BB}"/>
                </a:ext>
              </a:extLst>
            </p:cNvPr>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409;p54">
              <a:extLst>
                <a:ext uri="{FF2B5EF4-FFF2-40B4-BE49-F238E27FC236}">
                  <a16:creationId xmlns:a16="http://schemas.microsoft.com/office/drawing/2014/main" id="{AEA65C98-9C12-F9C3-5359-8B51BAA3BF73}"/>
                </a:ext>
              </a:extLst>
            </p:cNvPr>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410;p54">
              <a:extLst>
                <a:ext uri="{FF2B5EF4-FFF2-40B4-BE49-F238E27FC236}">
                  <a16:creationId xmlns:a16="http://schemas.microsoft.com/office/drawing/2014/main" id="{5A2BC303-B041-3B62-7A2F-914A197F3F8B}"/>
                </a:ext>
              </a:extLst>
            </p:cNvPr>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411;p54">
              <a:extLst>
                <a:ext uri="{FF2B5EF4-FFF2-40B4-BE49-F238E27FC236}">
                  <a16:creationId xmlns:a16="http://schemas.microsoft.com/office/drawing/2014/main" id="{B3C1FBEB-0728-BACE-6530-DA9EA0A60209}"/>
                </a:ext>
              </a:extLst>
            </p:cNvPr>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412;p54">
              <a:extLst>
                <a:ext uri="{FF2B5EF4-FFF2-40B4-BE49-F238E27FC236}">
                  <a16:creationId xmlns:a16="http://schemas.microsoft.com/office/drawing/2014/main" id="{1CA0E818-9164-83C3-5314-7BCF6C52BF74}"/>
                </a:ext>
              </a:extLst>
            </p:cNvPr>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413;p54">
              <a:extLst>
                <a:ext uri="{FF2B5EF4-FFF2-40B4-BE49-F238E27FC236}">
                  <a16:creationId xmlns:a16="http://schemas.microsoft.com/office/drawing/2014/main" id="{1AC0F7F1-8A2A-0404-A5EE-4DF989C6F2AD}"/>
                </a:ext>
              </a:extLst>
            </p:cNvPr>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414;p54">
              <a:extLst>
                <a:ext uri="{FF2B5EF4-FFF2-40B4-BE49-F238E27FC236}">
                  <a16:creationId xmlns:a16="http://schemas.microsoft.com/office/drawing/2014/main" id="{70052DCF-15F6-F185-8B93-86415B0D526D}"/>
                </a:ext>
              </a:extLst>
            </p:cNvPr>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415;p54">
              <a:extLst>
                <a:ext uri="{FF2B5EF4-FFF2-40B4-BE49-F238E27FC236}">
                  <a16:creationId xmlns:a16="http://schemas.microsoft.com/office/drawing/2014/main" id="{25371B91-5526-4CDB-9E85-9B05A22A44A6}"/>
                </a:ext>
              </a:extLst>
            </p:cNvPr>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416;p54">
              <a:extLst>
                <a:ext uri="{FF2B5EF4-FFF2-40B4-BE49-F238E27FC236}">
                  <a16:creationId xmlns:a16="http://schemas.microsoft.com/office/drawing/2014/main" id="{AE4E1850-60BE-7F71-3486-FD599E4B70A6}"/>
                </a:ext>
              </a:extLst>
            </p:cNvPr>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417;p54">
              <a:extLst>
                <a:ext uri="{FF2B5EF4-FFF2-40B4-BE49-F238E27FC236}">
                  <a16:creationId xmlns:a16="http://schemas.microsoft.com/office/drawing/2014/main" id="{F801F5CC-A29E-892D-4349-26A0781AE148}"/>
                </a:ext>
              </a:extLst>
            </p:cNvPr>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418;p54">
              <a:extLst>
                <a:ext uri="{FF2B5EF4-FFF2-40B4-BE49-F238E27FC236}">
                  <a16:creationId xmlns:a16="http://schemas.microsoft.com/office/drawing/2014/main" id="{5D7AE0F5-0CA1-3B65-F6AA-D4CA75D15562}"/>
                </a:ext>
              </a:extLst>
            </p:cNvPr>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419;p54">
              <a:extLst>
                <a:ext uri="{FF2B5EF4-FFF2-40B4-BE49-F238E27FC236}">
                  <a16:creationId xmlns:a16="http://schemas.microsoft.com/office/drawing/2014/main" id="{6F1D4930-EA1E-4511-710E-6A7C3DB0F5B3}"/>
                </a:ext>
              </a:extLst>
            </p:cNvPr>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420;p54">
              <a:extLst>
                <a:ext uri="{FF2B5EF4-FFF2-40B4-BE49-F238E27FC236}">
                  <a16:creationId xmlns:a16="http://schemas.microsoft.com/office/drawing/2014/main" id="{6B4D82D8-F80E-4C79-5451-473B60954FA6}"/>
                </a:ext>
              </a:extLst>
            </p:cNvPr>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421;p54">
              <a:extLst>
                <a:ext uri="{FF2B5EF4-FFF2-40B4-BE49-F238E27FC236}">
                  <a16:creationId xmlns:a16="http://schemas.microsoft.com/office/drawing/2014/main" id="{B36CC63C-7CEE-CB1D-69A7-ECE43F6D19DE}"/>
                </a:ext>
              </a:extLst>
            </p:cNvPr>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422;p54">
              <a:extLst>
                <a:ext uri="{FF2B5EF4-FFF2-40B4-BE49-F238E27FC236}">
                  <a16:creationId xmlns:a16="http://schemas.microsoft.com/office/drawing/2014/main" id="{D18E0AB7-9E4F-AD32-2AD8-46A0B96B55B4}"/>
                </a:ext>
              </a:extLst>
            </p:cNvPr>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423;p54">
              <a:extLst>
                <a:ext uri="{FF2B5EF4-FFF2-40B4-BE49-F238E27FC236}">
                  <a16:creationId xmlns:a16="http://schemas.microsoft.com/office/drawing/2014/main" id="{13640A6C-D790-80CC-0F8A-50FDEC3AE92E}"/>
                </a:ext>
              </a:extLst>
            </p:cNvPr>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424;p54">
              <a:extLst>
                <a:ext uri="{FF2B5EF4-FFF2-40B4-BE49-F238E27FC236}">
                  <a16:creationId xmlns:a16="http://schemas.microsoft.com/office/drawing/2014/main" id="{9772D94E-F23D-D0B3-8317-81C218D58012}"/>
                </a:ext>
              </a:extLst>
            </p:cNvPr>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425;p54">
              <a:extLst>
                <a:ext uri="{FF2B5EF4-FFF2-40B4-BE49-F238E27FC236}">
                  <a16:creationId xmlns:a16="http://schemas.microsoft.com/office/drawing/2014/main" id="{F2ECE495-9989-0DBB-7224-94217687EF8B}"/>
                </a:ext>
              </a:extLst>
            </p:cNvPr>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426;p54">
              <a:extLst>
                <a:ext uri="{FF2B5EF4-FFF2-40B4-BE49-F238E27FC236}">
                  <a16:creationId xmlns:a16="http://schemas.microsoft.com/office/drawing/2014/main" id="{C202A8C1-872D-95F5-1835-561A9424483C}"/>
                </a:ext>
              </a:extLst>
            </p:cNvPr>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427;p54">
              <a:extLst>
                <a:ext uri="{FF2B5EF4-FFF2-40B4-BE49-F238E27FC236}">
                  <a16:creationId xmlns:a16="http://schemas.microsoft.com/office/drawing/2014/main" id="{4D32382A-01B5-74BD-98CC-7B9E7B8BED6C}"/>
                </a:ext>
              </a:extLst>
            </p:cNvPr>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428;p54">
              <a:extLst>
                <a:ext uri="{FF2B5EF4-FFF2-40B4-BE49-F238E27FC236}">
                  <a16:creationId xmlns:a16="http://schemas.microsoft.com/office/drawing/2014/main" id="{7703B427-8E23-EFA1-B874-EDA072E5CC81}"/>
                </a:ext>
              </a:extLst>
            </p:cNvPr>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429;p54">
              <a:extLst>
                <a:ext uri="{FF2B5EF4-FFF2-40B4-BE49-F238E27FC236}">
                  <a16:creationId xmlns:a16="http://schemas.microsoft.com/office/drawing/2014/main" id="{C647D274-1782-BA55-8DD0-E759EFD738A4}"/>
                </a:ext>
              </a:extLst>
            </p:cNvPr>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2430;p54">
              <a:extLst>
                <a:ext uri="{FF2B5EF4-FFF2-40B4-BE49-F238E27FC236}">
                  <a16:creationId xmlns:a16="http://schemas.microsoft.com/office/drawing/2014/main" id="{9A6D5577-74A1-9703-C7D7-3F8D47555CED}"/>
                </a:ext>
              </a:extLst>
            </p:cNvPr>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431;p54">
              <a:extLst>
                <a:ext uri="{FF2B5EF4-FFF2-40B4-BE49-F238E27FC236}">
                  <a16:creationId xmlns:a16="http://schemas.microsoft.com/office/drawing/2014/main" id="{EE71330E-BA6E-BC47-586C-6BD648A0075A}"/>
                </a:ext>
              </a:extLst>
            </p:cNvPr>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432;p54">
              <a:extLst>
                <a:ext uri="{FF2B5EF4-FFF2-40B4-BE49-F238E27FC236}">
                  <a16:creationId xmlns:a16="http://schemas.microsoft.com/office/drawing/2014/main" id="{DE38749A-4E03-11EB-902E-E1EA330927E1}"/>
                </a:ext>
              </a:extLst>
            </p:cNvPr>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433;p54">
              <a:extLst>
                <a:ext uri="{FF2B5EF4-FFF2-40B4-BE49-F238E27FC236}">
                  <a16:creationId xmlns:a16="http://schemas.microsoft.com/office/drawing/2014/main" id="{D7ED0277-C11A-E089-5537-223594E27AB3}"/>
                </a:ext>
              </a:extLst>
            </p:cNvPr>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434;p54">
              <a:extLst>
                <a:ext uri="{FF2B5EF4-FFF2-40B4-BE49-F238E27FC236}">
                  <a16:creationId xmlns:a16="http://schemas.microsoft.com/office/drawing/2014/main" id="{38F14C80-3F7E-B125-85CA-33F6C3E410F5}"/>
                </a:ext>
              </a:extLst>
            </p:cNvPr>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435;p54">
              <a:extLst>
                <a:ext uri="{FF2B5EF4-FFF2-40B4-BE49-F238E27FC236}">
                  <a16:creationId xmlns:a16="http://schemas.microsoft.com/office/drawing/2014/main" id="{29D057F0-6D25-BDCA-0E02-D792BEF0AB3B}"/>
                </a:ext>
              </a:extLst>
            </p:cNvPr>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436;p54">
              <a:extLst>
                <a:ext uri="{FF2B5EF4-FFF2-40B4-BE49-F238E27FC236}">
                  <a16:creationId xmlns:a16="http://schemas.microsoft.com/office/drawing/2014/main" id="{FDE3E768-CB9F-F359-287B-0329EA0118F3}"/>
                </a:ext>
              </a:extLst>
            </p:cNvPr>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437;p54">
              <a:extLst>
                <a:ext uri="{FF2B5EF4-FFF2-40B4-BE49-F238E27FC236}">
                  <a16:creationId xmlns:a16="http://schemas.microsoft.com/office/drawing/2014/main" id="{B066FA7C-B226-624A-4740-E21DADAE0FAD}"/>
                </a:ext>
              </a:extLst>
            </p:cNvPr>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438;p54">
              <a:extLst>
                <a:ext uri="{FF2B5EF4-FFF2-40B4-BE49-F238E27FC236}">
                  <a16:creationId xmlns:a16="http://schemas.microsoft.com/office/drawing/2014/main" id="{D6BD58A0-A3EC-4313-FE79-506D32EE2882}"/>
                </a:ext>
              </a:extLst>
            </p:cNvPr>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439;p54">
              <a:extLst>
                <a:ext uri="{FF2B5EF4-FFF2-40B4-BE49-F238E27FC236}">
                  <a16:creationId xmlns:a16="http://schemas.microsoft.com/office/drawing/2014/main" id="{411D8D10-5B5C-AFEF-F386-030A97C6CDEE}"/>
                </a:ext>
              </a:extLst>
            </p:cNvPr>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2440;p54">
              <a:extLst>
                <a:ext uri="{FF2B5EF4-FFF2-40B4-BE49-F238E27FC236}">
                  <a16:creationId xmlns:a16="http://schemas.microsoft.com/office/drawing/2014/main" id="{2C4207FA-8095-C4CD-33AA-61B0872C9CD2}"/>
                </a:ext>
              </a:extLst>
            </p:cNvPr>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441;p54">
              <a:extLst>
                <a:ext uri="{FF2B5EF4-FFF2-40B4-BE49-F238E27FC236}">
                  <a16:creationId xmlns:a16="http://schemas.microsoft.com/office/drawing/2014/main" id="{D6A585DC-5575-7E3C-002F-EC3B35717ABB}"/>
                </a:ext>
              </a:extLst>
            </p:cNvPr>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2442;p54">
              <a:extLst>
                <a:ext uri="{FF2B5EF4-FFF2-40B4-BE49-F238E27FC236}">
                  <a16:creationId xmlns:a16="http://schemas.microsoft.com/office/drawing/2014/main" id="{11523D80-E84F-6D37-3D78-1F5C52495D5B}"/>
                </a:ext>
              </a:extLst>
            </p:cNvPr>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443;p54">
              <a:extLst>
                <a:ext uri="{FF2B5EF4-FFF2-40B4-BE49-F238E27FC236}">
                  <a16:creationId xmlns:a16="http://schemas.microsoft.com/office/drawing/2014/main" id="{FB440928-74DE-7A9B-C283-A9558E822010}"/>
                </a:ext>
              </a:extLst>
            </p:cNvPr>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444;p54">
              <a:extLst>
                <a:ext uri="{FF2B5EF4-FFF2-40B4-BE49-F238E27FC236}">
                  <a16:creationId xmlns:a16="http://schemas.microsoft.com/office/drawing/2014/main" id="{35B67798-CA8B-45A0-1B12-B3F97E86BC51}"/>
                </a:ext>
              </a:extLst>
            </p:cNvPr>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445;p54">
              <a:extLst>
                <a:ext uri="{FF2B5EF4-FFF2-40B4-BE49-F238E27FC236}">
                  <a16:creationId xmlns:a16="http://schemas.microsoft.com/office/drawing/2014/main" id="{D8531D39-CFC7-C9AC-0773-D2F1353C3C86}"/>
                </a:ext>
              </a:extLst>
            </p:cNvPr>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446;p54">
              <a:extLst>
                <a:ext uri="{FF2B5EF4-FFF2-40B4-BE49-F238E27FC236}">
                  <a16:creationId xmlns:a16="http://schemas.microsoft.com/office/drawing/2014/main" id="{F7D76A4E-2725-67D8-D827-06B151F7972F}"/>
                </a:ext>
              </a:extLst>
            </p:cNvPr>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447;p54">
              <a:extLst>
                <a:ext uri="{FF2B5EF4-FFF2-40B4-BE49-F238E27FC236}">
                  <a16:creationId xmlns:a16="http://schemas.microsoft.com/office/drawing/2014/main" id="{1315A260-B0CE-E593-D418-7D65AC54FD4E}"/>
                </a:ext>
              </a:extLst>
            </p:cNvPr>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448;p54">
              <a:extLst>
                <a:ext uri="{FF2B5EF4-FFF2-40B4-BE49-F238E27FC236}">
                  <a16:creationId xmlns:a16="http://schemas.microsoft.com/office/drawing/2014/main" id="{07F5CFEC-741D-4E6B-D6EB-9C72C90F5126}"/>
                </a:ext>
              </a:extLst>
            </p:cNvPr>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449;p54">
              <a:extLst>
                <a:ext uri="{FF2B5EF4-FFF2-40B4-BE49-F238E27FC236}">
                  <a16:creationId xmlns:a16="http://schemas.microsoft.com/office/drawing/2014/main" id="{79517F82-A87D-4232-0D01-2FD4FDD31876}"/>
                </a:ext>
              </a:extLst>
            </p:cNvPr>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450;p54">
              <a:extLst>
                <a:ext uri="{FF2B5EF4-FFF2-40B4-BE49-F238E27FC236}">
                  <a16:creationId xmlns:a16="http://schemas.microsoft.com/office/drawing/2014/main" id="{BB73180F-C751-2832-3300-0F7D43DDF6CA}"/>
                </a:ext>
              </a:extLst>
            </p:cNvPr>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451;p54">
              <a:extLst>
                <a:ext uri="{FF2B5EF4-FFF2-40B4-BE49-F238E27FC236}">
                  <a16:creationId xmlns:a16="http://schemas.microsoft.com/office/drawing/2014/main" id="{59547FBE-B6F1-1999-7934-800002FEC5CF}"/>
                </a:ext>
              </a:extLst>
            </p:cNvPr>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452;p54">
              <a:extLst>
                <a:ext uri="{FF2B5EF4-FFF2-40B4-BE49-F238E27FC236}">
                  <a16:creationId xmlns:a16="http://schemas.microsoft.com/office/drawing/2014/main" id="{3570929A-F743-76EF-91A9-E0713B688147}"/>
                </a:ext>
              </a:extLst>
            </p:cNvPr>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453;p54">
              <a:extLst>
                <a:ext uri="{FF2B5EF4-FFF2-40B4-BE49-F238E27FC236}">
                  <a16:creationId xmlns:a16="http://schemas.microsoft.com/office/drawing/2014/main" id="{95DF95EA-E69A-62A3-9DF2-B1BBB1E2FFDF}"/>
                </a:ext>
              </a:extLst>
            </p:cNvPr>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454;p54">
              <a:extLst>
                <a:ext uri="{FF2B5EF4-FFF2-40B4-BE49-F238E27FC236}">
                  <a16:creationId xmlns:a16="http://schemas.microsoft.com/office/drawing/2014/main" id="{C2D32C09-818C-49CF-FF87-B5514E03C61F}"/>
                </a:ext>
              </a:extLst>
            </p:cNvPr>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455;p54">
              <a:extLst>
                <a:ext uri="{FF2B5EF4-FFF2-40B4-BE49-F238E27FC236}">
                  <a16:creationId xmlns:a16="http://schemas.microsoft.com/office/drawing/2014/main" id="{0225E626-5504-C01A-CD79-61DAE56F7BFF}"/>
                </a:ext>
              </a:extLst>
            </p:cNvPr>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456;p54">
              <a:extLst>
                <a:ext uri="{FF2B5EF4-FFF2-40B4-BE49-F238E27FC236}">
                  <a16:creationId xmlns:a16="http://schemas.microsoft.com/office/drawing/2014/main" id="{23C3044B-D66B-F262-AB98-DEA9F0FF8B4E}"/>
                </a:ext>
              </a:extLst>
            </p:cNvPr>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457;p54">
              <a:extLst>
                <a:ext uri="{FF2B5EF4-FFF2-40B4-BE49-F238E27FC236}">
                  <a16:creationId xmlns:a16="http://schemas.microsoft.com/office/drawing/2014/main" id="{9CD39506-DDA4-FE94-B088-A3D5C9182BED}"/>
                </a:ext>
              </a:extLst>
            </p:cNvPr>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458;p54">
              <a:extLst>
                <a:ext uri="{FF2B5EF4-FFF2-40B4-BE49-F238E27FC236}">
                  <a16:creationId xmlns:a16="http://schemas.microsoft.com/office/drawing/2014/main" id="{618E83D0-2721-C3A5-3FDF-2E5D0AD5F734}"/>
                </a:ext>
              </a:extLst>
            </p:cNvPr>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459;p54">
              <a:extLst>
                <a:ext uri="{FF2B5EF4-FFF2-40B4-BE49-F238E27FC236}">
                  <a16:creationId xmlns:a16="http://schemas.microsoft.com/office/drawing/2014/main" id="{EE9A5830-DC0B-5FFF-12AA-87B2CFEB9388}"/>
                </a:ext>
              </a:extLst>
            </p:cNvPr>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460;p54">
              <a:extLst>
                <a:ext uri="{FF2B5EF4-FFF2-40B4-BE49-F238E27FC236}">
                  <a16:creationId xmlns:a16="http://schemas.microsoft.com/office/drawing/2014/main" id="{4911F55C-4045-D03A-2791-E3271204E076}"/>
                </a:ext>
              </a:extLst>
            </p:cNvPr>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461;p54">
              <a:extLst>
                <a:ext uri="{FF2B5EF4-FFF2-40B4-BE49-F238E27FC236}">
                  <a16:creationId xmlns:a16="http://schemas.microsoft.com/office/drawing/2014/main" id="{865CC81B-741D-B84E-F36D-6D5651888455}"/>
                </a:ext>
              </a:extLst>
            </p:cNvPr>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462;p54">
              <a:extLst>
                <a:ext uri="{FF2B5EF4-FFF2-40B4-BE49-F238E27FC236}">
                  <a16:creationId xmlns:a16="http://schemas.microsoft.com/office/drawing/2014/main" id="{7DD51963-300C-E3B6-2637-825E1FBE01BD}"/>
                </a:ext>
              </a:extLst>
            </p:cNvPr>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463;p54">
              <a:extLst>
                <a:ext uri="{FF2B5EF4-FFF2-40B4-BE49-F238E27FC236}">
                  <a16:creationId xmlns:a16="http://schemas.microsoft.com/office/drawing/2014/main" id="{1DFD3995-D62B-CEE6-604C-68464FAE3D02}"/>
                </a:ext>
              </a:extLst>
            </p:cNvPr>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464;p54">
              <a:extLst>
                <a:ext uri="{FF2B5EF4-FFF2-40B4-BE49-F238E27FC236}">
                  <a16:creationId xmlns:a16="http://schemas.microsoft.com/office/drawing/2014/main" id="{2DD586B9-E72E-8153-B70C-22A31E625015}"/>
                </a:ext>
              </a:extLst>
            </p:cNvPr>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465;p54">
              <a:extLst>
                <a:ext uri="{FF2B5EF4-FFF2-40B4-BE49-F238E27FC236}">
                  <a16:creationId xmlns:a16="http://schemas.microsoft.com/office/drawing/2014/main" id="{5FCD2291-8ADE-FCFE-B323-BDFDF2F94BF8}"/>
                </a:ext>
              </a:extLst>
            </p:cNvPr>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466;p54">
              <a:extLst>
                <a:ext uri="{FF2B5EF4-FFF2-40B4-BE49-F238E27FC236}">
                  <a16:creationId xmlns:a16="http://schemas.microsoft.com/office/drawing/2014/main" id="{0923ACEF-BF94-CD42-8145-555B7944A593}"/>
                </a:ext>
              </a:extLst>
            </p:cNvPr>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467;p54">
              <a:extLst>
                <a:ext uri="{FF2B5EF4-FFF2-40B4-BE49-F238E27FC236}">
                  <a16:creationId xmlns:a16="http://schemas.microsoft.com/office/drawing/2014/main" id="{3F36AB5B-1B71-7CC0-1751-3D041855F63A}"/>
                </a:ext>
              </a:extLst>
            </p:cNvPr>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468;p54">
              <a:extLst>
                <a:ext uri="{FF2B5EF4-FFF2-40B4-BE49-F238E27FC236}">
                  <a16:creationId xmlns:a16="http://schemas.microsoft.com/office/drawing/2014/main" id="{5859809E-8D79-8D28-2E51-13D35731E872}"/>
                </a:ext>
              </a:extLst>
            </p:cNvPr>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469;p54">
              <a:extLst>
                <a:ext uri="{FF2B5EF4-FFF2-40B4-BE49-F238E27FC236}">
                  <a16:creationId xmlns:a16="http://schemas.microsoft.com/office/drawing/2014/main" id="{6B5D2C59-6F9C-9A94-BE64-933619FDBD49}"/>
                </a:ext>
              </a:extLst>
            </p:cNvPr>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470;p54">
              <a:extLst>
                <a:ext uri="{FF2B5EF4-FFF2-40B4-BE49-F238E27FC236}">
                  <a16:creationId xmlns:a16="http://schemas.microsoft.com/office/drawing/2014/main" id="{F4CAB5E9-DE3E-8226-7E64-B60EFC12229D}"/>
                </a:ext>
              </a:extLst>
            </p:cNvPr>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471;p54">
              <a:extLst>
                <a:ext uri="{FF2B5EF4-FFF2-40B4-BE49-F238E27FC236}">
                  <a16:creationId xmlns:a16="http://schemas.microsoft.com/office/drawing/2014/main" id="{346B94D8-D7CD-A6CA-0DC3-B32EA3D600EA}"/>
                </a:ext>
              </a:extLst>
            </p:cNvPr>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472;p54">
              <a:extLst>
                <a:ext uri="{FF2B5EF4-FFF2-40B4-BE49-F238E27FC236}">
                  <a16:creationId xmlns:a16="http://schemas.microsoft.com/office/drawing/2014/main" id="{A7A046D2-03A9-87ED-6EE6-55A8B3091FDF}"/>
                </a:ext>
              </a:extLst>
            </p:cNvPr>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473;p54">
              <a:extLst>
                <a:ext uri="{FF2B5EF4-FFF2-40B4-BE49-F238E27FC236}">
                  <a16:creationId xmlns:a16="http://schemas.microsoft.com/office/drawing/2014/main" id="{74419126-258B-3186-ED53-B58AA42454DC}"/>
                </a:ext>
              </a:extLst>
            </p:cNvPr>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474;p54">
              <a:extLst>
                <a:ext uri="{FF2B5EF4-FFF2-40B4-BE49-F238E27FC236}">
                  <a16:creationId xmlns:a16="http://schemas.microsoft.com/office/drawing/2014/main" id="{9AA5EA77-2135-829F-B5B5-A076258464CC}"/>
                </a:ext>
              </a:extLst>
            </p:cNvPr>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475;p54">
              <a:extLst>
                <a:ext uri="{FF2B5EF4-FFF2-40B4-BE49-F238E27FC236}">
                  <a16:creationId xmlns:a16="http://schemas.microsoft.com/office/drawing/2014/main" id="{CA8F1D9E-A603-2859-7A41-9DCB812109FB}"/>
                </a:ext>
              </a:extLst>
            </p:cNvPr>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476;p54">
              <a:extLst>
                <a:ext uri="{FF2B5EF4-FFF2-40B4-BE49-F238E27FC236}">
                  <a16:creationId xmlns:a16="http://schemas.microsoft.com/office/drawing/2014/main" id="{C139C70D-70A2-AB64-6245-CB9A716B14F9}"/>
                </a:ext>
              </a:extLst>
            </p:cNvPr>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477;p54">
              <a:extLst>
                <a:ext uri="{FF2B5EF4-FFF2-40B4-BE49-F238E27FC236}">
                  <a16:creationId xmlns:a16="http://schemas.microsoft.com/office/drawing/2014/main" id="{9E2FCFE2-3EE3-1A2F-92B1-AA37BE0F1FA2}"/>
                </a:ext>
              </a:extLst>
            </p:cNvPr>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478;p54">
              <a:extLst>
                <a:ext uri="{FF2B5EF4-FFF2-40B4-BE49-F238E27FC236}">
                  <a16:creationId xmlns:a16="http://schemas.microsoft.com/office/drawing/2014/main" id="{02DFF8EC-6861-E26C-8995-7359F19DCE92}"/>
                </a:ext>
              </a:extLst>
            </p:cNvPr>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2479;p54">
              <a:extLst>
                <a:ext uri="{FF2B5EF4-FFF2-40B4-BE49-F238E27FC236}">
                  <a16:creationId xmlns:a16="http://schemas.microsoft.com/office/drawing/2014/main" id="{118E6640-3B45-C12D-9DAD-5307F9D6B923}"/>
                </a:ext>
              </a:extLst>
            </p:cNvPr>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480;p54">
              <a:extLst>
                <a:ext uri="{FF2B5EF4-FFF2-40B4-BE49-F238E27FC236}">
                  <a16:creationId xmlns:a16="http://schemas.microsoft.com/office/drawing/2014/main" id="{4BCC6B38-9649-D43A-D8D8-71C709E11C59}"/>
                </a:ext>
              </a:extLst>
            </p:cNvPr>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2481;p54">
              <a:extLst>
                <a:ext uri="{FF2B5EF4-FFF2-40B4-BE49-F238E27FC236}">
                  <a16:creationId xmlns:a16="http://schemas.microsoft.com/office/drawing/2014/main" id="{2BB885F3-2BAD-10CE-B169-8A6297BADDB6}"/>
                </a:ext>
              </a:extLst>
            </p:cNvPr>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482;p54">
              <a:extLst>
                <a:ext uri="{FF2B5EF4-FFF2-40B4-BE49-F238E27FC236}">
                  <a16:creationId xmlns:a16="http://schemas.microsoft.com/office/drawing/2014/main" id="{901ED2B7-46AD-7526-8ABD-BDA0995396A7}"/>
                </a:ext>
              </a:extLst>
            </p:cNvPr>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2483;p54">
              <a:extLst>
                <a:ext uri="{FF2B5EF4-FFF2-40B4-BE49-F238E27FC236}">
                  <a16:creationId xmlns:a16="http://schemas.microsoft.com/office/drawing/2014/main" id="{DE8D54F4-9F31-28B2-D123-CF89CDCD4347}"/>
                </a:ext>
              </a:extLst>
            </p:cNvPr>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484;p54">
              <a:extLst>
                <a:ext uri="{FF2B5EF4-FFF2-40B4-BE49-F238E27FC236}">
                  <a16:creationId xmlns:a16="http://schemas.microsoft.com/office/drawing/2014/main" id="{7F44F2B5-FC99-C053-48B0-74678AB1813B}"/>
                </a:ext>
              </a:extLst>
            </p:cNvPr>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2485;p54">
              <a:extLst>
                <a:ext uri="{FF2B5EF4-FFF2-40B4-BE49-F238E27FC236}">
                  <a16:creationId xmlns:a16="http://schemas.microsoft.com/office/drawing/2014/main" id="{15538ECC-449E-6F53-8B8E-8112D6423E63}"/>
                </a:ext>
              </a:extLst>
            </p:cNvPr>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486;p54">
              <a:extLst>
                <a:ext uri="{FF2B5EF4-FFF2-40B4-BE49-F238E27FC236}">
                  <a16:creationId xmlns:a16="http://schemas.microsoft.com/office/drawing/2014/main" id="{09C68464-3CF6-CED6-28DC-B442AC74CB92}"/>
                </a:ext>
              </a:extLst>
            </p:cNvPr>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2487;p54">
              <a:extLst>
                <a:ext uri="{FF2B5EF4-FFF2-40B4-BE49-F238E27FC236}">
                  <a16:creationId xmlns:a16="http://schemas.microsoft.com/office/drawing/2014/main" id="{EDBD821B-DF26-21F3-B797-C3782C435353}"/>
                </a:ext>
              </a:extLst>
            </p:cNvPr>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488;p54">
              <a:extLst>
                <a:ext uri="{FF2B5EF4-FFF2-40B4-BE49-F238E27FC236}">
                  <a16:creationId xmlns:a16="http://schemas.microsoft.com/office/drawing/2014/main" id="{E235290A-5B3C-830C-AA59-3637BE1CAFAE}"/>
                </a:ext>
              </a:extLst>
            </p:cNvPr>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489;p54">
              <a:extLst>
                <a:ext uri="{FF2B5EF4-FFF2-40B4-BE49-F238E27FC236}">
                  <a16:creationId xmlns:a16="http://schemas.microsoft.com/office/drawing/2014/main" id="{49DA46E0-6359-C325-305D-0AB2DAE2FCF0}"/>
                </a:ext>
              </a:extLst>
            </p:cNvPr>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490;p54">
              <a:extLst>
                <a:ext uri="{FF2B5EF4-FFF2-40B4-BE49-F238E27FC236}">
                  <a16:creationId xmlns:a16="http://schemas.microsoft.com/office/drawing/2014/main" id="{5747BB36-50D1-CBB6-78BA-4311E75C4474}"/>
                </a:ext>
              </a:extLst>
            </p:cNvPr>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491;p54">
              <a:extLst>
                <a:ext uri="{FF2B5EF4-FFF2-40B4-BE49-F238E27FC236}">
                  <a16:creationId xmlns:a16="http://schemas.microsoft.com/office/drawing/2014/main" id="{CC9E969D-ECBA-B7F6-A8A2-42F19C61E94D}"/>
                </a:ext>
              </a:extLst>
            </p:cNvPr>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492;p54">
              <a:extLst>
                <a:ext uri="{FF2B5EF4-FFF2-40B4-BE49-F238E27FC236}">
                  <a16:creationId xmlns:a16="http://schemas.microsoft.com/office/drawing/2014/main" id="{201DCB65-4988-F78D-57D3-2843A4328BC1}"/>
                </a:ext>
              </a:extLst>
            </p:cNvPr>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2493;p54">
              <a:extLst>
                <a:ext uri="{FF2B5EF4-FFF2-40B4-BE49-F238E27FC236}">
                  <a16:creationId xmlns:a16="http://schemas.microsoft.com/office/drawing/2014/main" id="{696749DC-A212-C4AD-17F3-78E75BE3BC61}"/>
                </a:ext>
              </a:extLst>
            </p:cNvPr>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2494;p54">
              <a:extLst>
                <a:ext uri="{FF2B5EF4-FFF2-40B4-BE49-F238E27FC236}">
                  <a16:creationId xmlns:a16="http://schemas.microsoft.com/office/drawing/2014/main" id="{62E74040-0B61-58CB-38B4-341F7E3E8451}"/>
                </a:ext>
              </a:extLst>
            </p:cNvPr>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2495;p54">
              <a:extLst>
                <a:ext uri="{FF2B5EF4-FFF2-40B4-BE49-F238E27FC236}">
                  <a16:creationId xmlns:a16="http://schemas.microsoft.com/office/drawing/2014/main" id="{BFAC4DB5-207F-09BB-EE6E-6C0E87C86EFD}"/>
                </a:ext>
              </a:extLst>
            </p:cNvPr>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2496;p54">
              <a:extLst>
                <a:ext uri="{FF2B5EF4-FFF2-40B4-BE49-F238E27FC236}">
                  <a16:creationId xmlns:a16="http://schemas.microsoft.com/office/drawing/2014/main" id="{CF3839C8-A39D-CBB6-0040-24A92D205E92}"/>
                </a:ext>
              </a:extLst>
            </p:cNvPr>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497;p54">
              <a:extLst>
                <a:ext uri="{FF2B5EF4-FFF2-40B4-BE49-F238E27FC236}">
                  <a16:creationId xmlns:a16="http://schemas.microsoft.com/office/drawing/2014/main" id="{9BCB0C23-2CCD-B53D-AD75-F3BB227CFDB3}"/>
                </a:ext>
              </a:extLst>
            </p:cNvPr>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2498;p54">
              <a:extLst>
                <a:ext uri="{FF2B5EF4-FFF2-40B4-BE49-F238E27FC236}">
                  <a16:creationId xmlns:a16="http://schemas.microsoft.com/office/drawing/2014/main" id="{08BE4C71-FE07-B423-DE46-A1A97D9650C5}"/>
                </a:ext>
              </a:extLst>
            </p:cNvPr>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499;p54">
              <a:extLst>
                <a:ext uri="{FF2B5EF4-FFF2-40B4-BE49-F238E27FC236}">
                  <a16:creationId xmlns:a16="http://schemas.microsoft.com/office/drawing/2014/main" id="{20BC93F1-7524-6821-D5C5-ED044C43E5AB}"/>
                </a:ext>
              </a:extLst>
            </p:cNvPr>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2500;p54">
              <a:extLst>
                <a:ext uri="{FF2B5EF4-FFF2-40B4-BE49-F238E27FC236}">
                  <a16:creationId xmlns:a16="http://schemas.microsoft.com/office/drawing/2014/main" id="{178C9ACE-6AA3-B350-35B9-3D4773397F20}"/>
                </a:ext>
              </a:extLst>
            </p:cNvPr>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2501;p54">
              <a:extLst>
                <a:ext uri="{FF2B5EF4-FFF2-40B4-BE49-F238E27FC236}">
                  <a16:creationId xmlns:a16="http://schemas.microsoft.com/office/drawing/2014/main" id="{1858475A-68A1-5241-798D-DD2144ABFB15}"/>
                </a:ext>
              </a:extLst>
            </p:cNvPr>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2502;p54">
              <a:extLst>
                <a:ext uri="{FF2B5EF4-FFF2-40B4-BE49-F238E27FC236}">
                  <a16:creationId xmlns:a16="http://schemas.microsoft.com/office/drawing/2014/main" id="{97BAEB22-5B50-C221-52D4-885A1B3AF64C}"/>
                </a:ext>
              </a:extLst>
            </p:cNvPr>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2503;p54">
              <a:extLst>
                <a:ext uri="{FF2B5EF4-FFF2-40B4-BE49-F238E27FC236}">
                  <a16:creationId xmlns:a16="http://schemas.microsoft.com/office/drawing/2014/main" id="{05DC15E5-CFB4-D101-CF94-F96B807A2DCC}"/>
                </a:ext>
              </a:extLst>
            </p:cNvPr>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2504;p54">
              <a:extLst>
                <a:ext uri="{FF2B5EF4-FFF2-40B4-BE49-F238E27FC236}">
                  <a16:creationId xmlns:a16="http://schemas.microsoft.com/office/drawing/2014/main" id="{BC983B12-BC17-491B-74EA-84191C2EA8C9}"/>
                </a:ext>
              </a:extLst>
            </p:cNvPr>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2505;p54">
              <a:extLst>
                <a:ext uri="{FF2B5EF4-FFF2-40B4-BE49-F238E27FC236}">
                  <a16:creationId xmlns:a16="http://schemas.microsoft.com/office/drawing/2014/main" id="{4D5CA372-5180-A172-B6C8-913DB194DEAA}"/>
                </a:ext>
              </a:extLst>
            </p:cNvPr>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2506;p54">
              <a:extLst>
                <a:ext uri="{FF2B5EF4-FFF2-40B4-BE49-F238E27FC236}">
                  <a16:creationId xmlns:a16="http://schemas.microsoft.com/office/drawing/2014/main" id="{26E0D5AF-9AF5-1FB7-5910-FB57CA9A6964}"/>
                </a:ext>
              </a:extLst>
            </p:cNvPr>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2507;p54">
              <a:extLst>
                <a:ext uri="{FF2B5EF4-FFF2-40B4-BE49-F238E27FC236}">
                  <a16:creationId xmlns:a16="http://schemas.microsoft.com/office/drawing/2014/main" id="{64D13A03-E32E-4698-91F3-D93C66A2DB51}"/>
                </a:ext>
              </a:extLst>
            </p:cNvPr>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508;p54">
              <a:extLst>
                <a:ext uri="{FF2B5EF4-FFF2-40B4-BE49-F238E27FC236}">
                  <a16:creationId xmlns:a16="http://schemas.microsoft.com/office/drawing/2014/main" id="{D245925A-FCD7-811F-1637-888BAA47D9CC}"/>
                </a:ext>
              </a:extLst>
            </p:cNvPr>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2509;p54">
              <a:extLst>
                <a:ext uri="{FF2B5EF4-FFF2-40B4-BE49-F238E27FC236}">
                  <a16:creationId xmlns:a16="http://schemas.microsoft.com/office/drawing/2014/main" id="{19952B3A-8C81-FD6D-8A2F-9179F615A373}"/>
                </a:ext>
              </a:extLst>
            </p:cNvPr>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510;p54">
              <a:extLst>
                <a:ext uri="{FF2B5EF4-FFF2-40B4-BE49-F238E27FC236}">
                  <a16:creationId xmlns:a16="http://schemas.microsoft.com/office/drawing/2014/main" id="{171A2AB0-5063-3933-6346-B2F3180863DC}"/>
                </a:ext>
              </a:extLst>
            </p:cNvPr>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2511;p54">
              <a:extLst>
                <a:ext uri="{FF2B5EF4-FFF2-40B4-BE49-F238E27FC236}">
                  <a16:creationId xmlns:a16="http://schemas.microsoft.com/office/drawing/2014/main" id="{FE1B7F04-96CB-2E39-24E8-11901FE88AA7}"/>
                </a:ext>
              </a:extLst>
            </p:cNvPr>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512;p54">
              <a:extLst>
                <a:ext uri="{FF2B5EF4-FFF2-40B4-BE49-F238E27FC236}">
                  <a16:creationId xmlns:a16="http://schemas.microsoft.com/office/drawing/2014/main" id="{FA7E3F68-061D-2C6D-CD1C-63425B90C665}"/>
                </a:ext>
              </a:extLst>
            </p:cNvPr>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2513;p54">
              <a:extLst>
                <a:ext uri="{FF2B5EF4-FFF2-40B4-BE49-F238E27FC236}">
                  <a16:creationId xmlns:a16="http://schemas.microsoft.com/office/drawing/2014/main" id="{BD9BC80A-9452-2EBD-3C6A-EF2A6EDAD894}"/>
                </a:ext>
              </a:extLst>
            </p:cNvPr>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514;p54">
              <a:extLst>
                <a:ext uri="{FF2B5EF4-FFF2-40B4-BE49-F238E27FC236}">
                  <a16:creationId xmlns:a16="http://schemas.microsoft.com/office/drawing/2014/main" id="{E6E195EB-3BA2-F975-7BAE-13BD8CFFC12E}"/>
                </a:ext>
              </a:extLst>
            </p:cNvPr>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2515;p54">
              <a:extLst>
                <a:ext uri="{FF2B5EF4-FFF2-40B4-BE49-F238E27FC236}">
                  <a16:creationId xmlns:a16="http://schemas.microsoft.com/office/drawing/2014/main" id="{2352188D-C0A1-FD80-539D-E1D8977657CE}"/>
                </a:ext>
              </a:extLst>
            </p:cNvPr>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516;p54">
              <a:extLst>
                <a:ext uri="{FF2B5EF4-FFF2-40B4-BE49-F238E27FC236}">
                  <a16:creationId xmlns:a16="http://schemas.microsoft.com/office/drawing/2014/main" id="{2C34DD6A-A630-CC23-4AF9-85D7DBA9C967}"/>
                </a:ext>
              </a:extLst>
            </p:cNvPr>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2517;p54">
              <a:extLst>
                <a:ext uri="{FF2B5EF4-FFF2-40B4-BE49-F238E27FC236}">
                  <a16:creationId xmlns:a16="http://schemas.microsoft.com/office/drawing/2014/main" id="{037E7FBB-C8CA-0F2B-C1AC-4CC277109E64}"/>
                </a:ext>
              </a:extLst>
            </p:cNvPr>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518;p54">
              <a:extLst>
                <a:ext uri="{FF2B5EF4-FFF2-40B4-BE49-F238E27FC236}">
                  <a16:creationId xmlns:a16="http://schemas.microsoft.com/office/drawing/2014/main" id="{FABDB672-1E63-1963-A5FB-E575B12B2040}"/>
                </a:ext>
              </a:extLst>
            </p:cNvPr>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2519;p54">
              <a:extLst>
                <a:ext uri="{FF2B5EF4-FFF2-40B4-BE49-F238E27FC236}">
                  <a16:creationId xmlns:a16="http://schemas.microsoft.com/office/drawing/2014/main" id="{CBCEA1DE-2B65-B97F-4BC6-416BCB75524C}"/>
                </a:ext>
              </a:extLst>
            </p:cNvPr>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520;p54">
              <a:extLst>
                <a:ext uri="{FF2B5EF4-FFF2-40B4-BE49-F238E27FC236}">
                  <a16:creationId xmlns:a16="http://schemas.microsoft.com/office/drawing/2014/main" id="{8BBF1CAB-F43F-289E-203D-38882050C09E}"/>
                </a:ext>
              </a:extLst>
            </p:cNvPr>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521;p54">
              <a:extLst>
                <a:ext uri="{FF2B5EF4-FFF2-40B4-BE49-F238E27FC236}">
                  <a16:creationId xmlns:a16="http://schemas.microsoft.com/office/drawing/2014/main" id="{07D5D4A3-92EF-FC18-FF6D-EC26AB7FCB3A}"/>
                </a:ext>
              </a:extLst>
            </p:cNvPr>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522;p54">
              <a:extLst>
                <a:ext uri="{FF2B5EF4-FFF2-40B4-BE49-F238E27FC236}">
                  <a16:creationId xmlns:a16="http://schemas.microsoft.com/office/drawing/2014/main" id="{9B27632D-C24E-B329-1F1E-C40441B21F95}"/>
                </a:ext>
              </a:extLst>
            </p:cNvPr>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2523;p54">
              <a:extLst>
                <a:ext uri="{FF2B5EF4-FFF2-40B4-BE49-F238E27FC236}">
                  <a16:creationId xmlns:a16="http://schemas.microsoft.com/office/drawing/2014/main" id="{7484BAEF-7811-1094-B9F3-6DF855EE2036}"/>
                </a:ext>
              </a:extLst>
            </p:cNvPr>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2524;p54">
              <a:extLst>
                <a:ext uri="{FF2B5EF4-FFF2-40B4-BE49-F238E27FC236}">
                  <a16:creationId xmlns:a16="http://schemas.microsoft.com/office/drawing/2014/main" id="{004A17BE-0BF3-F958-899D-FBED3D46E013}"/>
                </a:ext>
              </a:extLst>
            </p:cNvPr>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2525;p54">
              <a:extLst>
                <a:ext uri="{FF2B5EF4-FFF2-40B4-BE49-F238E27FC236}">
                  <a16:creationId xmlns:a16="http://schemas.microsoft.com/office/drawing/2014/main" id="{09D2B458-695C-E17A-0528-3947F8623B21}"/>
                </a:ext>
              </a:extLst>
            </p:cNvPr>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526;p54">
              <a:extLst>
                <a:ext uri="{FF2B5EF4-FFF2-40B4-BE49-F238E27FC236}">
                  <a16:creationId xmlns:a16="http://schemas.microsoft.com/office/drawing/2014/main" id="{E2EB158D-7837-BAC3-E146-3888058D6D23}"/>
                </a:ext>
              </a:extLst>
            </p:cNvPr>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527;p54">
              <a:extLst>
                <a:ext uri="{FF2B5EF4-FFF2-40B4-BE49-F238E27FC236}">
                  <a16:creationId xmlns:a16="http://schemas.microsoft.com/office/drawing/2014/main" id="{7464CEF4-E82D-BBB6-3070-5579BD419DD9}"/>
                </a:ext>
              </a:extLst>
            </p:cNvPr>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528;p54">
              <a:extLst>
                <a:ext uri="{FF2B5EF4-FFF2-40B4-BE49-F238E27FC236}">
                  <a16:creationId xmlns:a16="http://schemas.microsoft.com/office/drawing/2014/main" id="{07846E5A-A2F0-FBD1-8BFE-274FE9C45A56}"/>
                </a:ext>
              </a:extLst>
            </p:cNvPr>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529;p54">
              <a:extLst>
                <a:ext uri="{FF2B5EF4-FFF2-40B4-BE49-F238E27FC236}">
                  <a16:creationId xmlns:a16="http://schemas.microsoft.com/office/drawing/2014/main" id="{AF8943CF-7320-4DC3-F175-F1B81133DF2C}"/>
                </a:ext>
              </a:extLst>
            </p:cNvPr>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530;p54">
              <a:extLst>
                <a:ext uri="{FF2B5EF4-FFF2-40B4-BE49-F238E27FC236}">
                  <a16:creationId xmlns:a16="http://schemas.microsoft.com/office/drawing/2014/main" id="{5BD1976C-F2B0-FB02-249C-5D6602164931}"/>
                </a:ext>
              </a:extLst>
            </p:cNvPr>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531;p54">
              <a:extLst>
                <a:ext uri="{FF2B5EF4-FFF2-40B4-BE49-F238E27FC236}">
                  <a16:creationId xmlns:a16="http://schemas.microsoft.com/office/drawing/2014/main" id="{08F67635-FBBC-0D38-4B71-A1BF8D9D948A}"/>
                </a:ext>
              </a:extLst>
            </p:cNvPr>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532;p54">
              <a:extLst>
                <a:ext uri="{FF2B5EF4-FFF2-40B4-BE49-F238E27FC236}">
                  <a16:creationId xmlns:a16="http://schemas.microsoft.com/office/drawing/2014/main" id="{729E4CFF-4AFA-7129-E12D-8A6FEB991B16}"/>
                </a:ext>
              </a:extLst>
            </p:cNvPr>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533;p54">
              <a:extLst>
                <a:ext uri="{FF2B5EF4-FFF2-40B4-BE49-F238E27FC236}">
                  <a16:creationId xmlns:a16="http://schemas.microsoft.com/office/drawing/2014/main" id="{8E869AA9-93C8-8B89-A9BC-9B94C421453B}"/>
                </a:ext>
              </a:extLst>
            </p:cNvPr>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534;p54">
              <a:extLst>
                <a:ext uri="{FF2B5EF4-FFF2-40B4-BE49-F238E27FC236}">
                  <a16:creationId xmlns:a16="http://schemas.microsoft.com/office/drawing/2014/main" id="{1ECD8634-FC2D-C913-4056-9306224FEDD9}"/>
                </a:ext>
              </a:extLst>
            </p:cNvPr>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535;p54">
              <a:extLst>
                <a:ext uri="{FF2B5EF4-FFF2-40B4-BE49-F238E27FC236}">
                  <a16:creationId xmlns:a16="http://schemas.microsoft.com/office/drawing/2014/main" id="{F4BEE7D4-3358-3F98-1487-DF239D35EE93}"/>
                </a:ext>
              </a:extLst>
            </p:cNvPr>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536;p54">
              <a:extLst>
                <a:ext uri="{FF2B5EF4-FFF2-40B4-BE49-F238E27FC236}">
                  <a16:creationId xmlns:a16="http://schemas.microsoft.com/office/drawing/2014/main" id="{3580EA1B-FFB8-F2E3-D1E1-0158068027BE}"/>
                </a:ext>
              </a:extLst>
            </p:cNvPr>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537;p54">
              <a:extLst>
                <a:ext uri="{FF2B5EF4-FFF2-40B4-BE49-F238E27FC236}">
                  <a16:creationId xmlns:a16="http://schemas.microsoft.com/office/drawing/2014/main" id="{B25941D5-E392-67CC-C708-3A243ED34AD2}"/>
                </a:ext>
              </a:extLst>
            </p:cNvPr>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538;p54">
              <a:extLst>
                <a:ext uri="{FF2B5EF4-FFF2-40B4-BE49-F238E27FC236}">
                  <a16:creationId xmlns:a16="http://schemas.microsoft.com/office/drawing/2014/main" id="{5E7649F8-F63E-CB8A-7342-A9583D8CE86F}"/>
                </a:ext>
              </a:extLst>
            </p:cNvPr>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539;p54">
              <a:extLst>
                <a:ext uri="{FF2B5EF4-FFF2-40B4-BE49-F238E27FC236}">
                  <a16:creationId xmlns:a16="http://schemas.microsoft.com/office/drawing/2014/main" id="{4BAF3329-141D-0FA9-EDFA-1AD19A8AFCB4}"/>
                </a:ext>
              </a:extLst>
            </p:cNvPr>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540;p54">
              <a:extLst>
                <a:ext uri="{FF2B5EF4-FFF2-40B4-BE49-F238E27FC236}">
                  <a16:creationId xmlns:a16="http://schemas.microsoft.com/office/drawing/2014/main" id="{2F41E3E1-7DE3-23EB-67D2-3A7867A4CCED}"/>
                </a:ext>
              </a:extLst>
            </p:cNvPr>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541;p54">
              <a:extLst>
                <a:ext uri="{FF2B5EF4-FFF2-40B4-BE49-F238E27FC236}">
                  <a16:creationId xmlns:a16="http://schemas.microsoft.com/office/drawing/2014/main" id="{A14530D8-CB53-5D6D-D4CB-63D8789629A6}"/>
                </a:ext>
              </a:extLst>
            </p:cNvPr>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542;p54">
              <a:extLst>
                <a:ext uri="{FF2B5EF4-FFF2-40B4-BE49-F238E27FC236}">
                  <a16:creationId xmlns:a16="http://schemas.microsoft.com/office/drawing/2014/main" id="{7CA534AD-38B1-528D-E2A2-6D641B8A1387}"/>
                </a:ext>
              </a:extLst>
            </p:cNvPr>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543;p54">
              <a:extLst>
                <a:ext uri="{FF2B5EF4-FFF2-40B4-BE49-F238E27FC236}">
                  <a16:creationId xmlns:a16="http://schemas.microsoft.com/office/drawing/2014/main" id="{3D7C61D1-8BB2-7C75-C611-1604E6198896}"/>
                </a:ext>
              </a:extLst>
            </p:cNvPr>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544;p54">
              <a:extLst>
                <a:ext uri="{FF2B5EF4-FFF2-40B4-BE49-F238E27FC236}">
                  <a16:creationId xmlns:a16="http://schemas.microsoft.com/office/drawing/2014/main" id="{499933DD-BA9D-E1E7-E380-809DDC4969BB}"/>
                </a:ext>
              </a:extLst>
            </p:cNvPr>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545;p54">
              <a:extLst>
                <a:ext uri="{FF2B5EF4-FFF2-40B4-BE49-F238E27FC236}">
                  <a16:creationId xmlns:a16="http://schemas.microsoft.com/office/drawing/2014/main" id="{CD50CF78-9CAB-6BA5-917E-0026CC241969}"/>
                </a:ext>
              </a:extLst>
            </p:cNvPr>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546;p54">
              <a:extLst>
                <a:ext uri="{FF2B5EF4-FFF2-40B4-BE49-F238E27FC236}">
                  <a16:creationId xmlns:a16="http://schemas.microsoft.com/office/drawing/2014/main" id="{757AD420-F347-E440-4242-FC2C553A1787}"/>
                </a:ext>
              </a:extLst>
            </p:cNvPr>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547;p54">
              <a:extLst>
                <a:ext uri="{FF2B5EF4-FFF2-40B4-BE49-F238E27FC236}">
                  <a16:creationId xmlns:a16="http://schemas.microsoft.com/office/drawing/2014/main" id="{4FCD66E6-5AF7-A1CF-8528-D1DEA9B1816A}"/>
                </a:ext>
              </a:extLst>
            </p:cNvPr>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548;p54">
              <a:extLst>
                <a:ext uri="{FF2B5EF4-FFF2-40B4-BE49-F238E27FC236}">
                  <a16:creationId xmlns:a16="http://schemas.microsoft.com/office/drawing/2014/main" id="{B0AE8847-4176-95CE-7489-61071856E19F}"/>
                </a:ext>
              </a:extLst>
            </p:cNvPr>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549;p54">
              <a:extLst>
                <a:ext uri="{FF2B5EF4-FFF2-40B4-BE49-F238E27FC236}">
                  <a16:creationId xmlns:a16="http://schemas.microsoft.com/office/drawing/2014/main" id="{B218503D-D3AA-A328-CB5C-3E63B4467AD6}"/>
                </a:ext>
              </a:extLst>
            </p:cNvPr>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550;p54">
              <a:extLst>
                <a:ext uri="{FF2B5EF4-FFF2-40B4-BE49-F238E27FC236}">
                  <a16:creationId xmlns:a16="http://schemas.microsoft.com/office/drawing/2014/main" id="{DB23EC34-51D1-C935-E484-8E6C52CC545B}"/>
                </a:ext>
              </a:extLst>
            </p:cNvPr>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551;p54">
              <a:extLst>
                <a:ext uri="{FF2B5EF4-FFF2-40B4-BE49-F238E27FC236}">
                  <a16:creationId xmlns:a16="http://schemas.microsoft.com/office/drawing/2014/main" id="{72CA9509-7B78-9BF7-DCC2-7EB18FDBF544}"/>
                </a:ext>
              </a:extLst>
            </p:cNvPr>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552;p54">
              <a:extLst>
                <a:ext uri="{FF2B5EF4-FFF2-40B4-BE49-F238E27FC236}">
                  <a16:creationId xmlns:a16="http://schemas.microsoft.com/office/drawing/2014/main" id="{BD266A12-3113-0676-9EEF-C5A69C1C585D}"/>
                </a:ext>
              </a:extLst>
            </p:cNvPr>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553;p54">
              <a:extLst>
                <a:ext uri="{FF2B5EF4-FFF2-40B4-BE49-F238E27FC236}">
                  <a16:creationId xmlns:a16="http://schemas.microsoft.com/office/drawing/2014/main" id="{9023219A-D70F-9C43-7A2A-B0ECD7E805D4}"/>
                </a:ext>
              </a:extLst>
            </p:cNvPr>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554;p54">
              <a:extLst>
                <a:ext uri="{FF2B5EF4-FFF2-40B4-BE49-F238E27FC236}">
                  <a16:creationId xmlns:a16="http://schemas.microsoft.com/office/drawing/2014/main" id="{9EBB4065-7AB6-99AE-072C-5E49ADED60F9}"/>
                </a:ext>
              </a:extLst>
            </p:cNvPr>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555;p54">
              <a:extLst>
                <a:ext uri="{FF2B5EF4-FFF2-40B4-BE49-F238E27FC236}">
                  <a16:creationId xmlns:a16="http://schemas.microsoft.com/office/drawing/2014/main" id="{1BAABC3E-BF89-BDE0-FC16-1C32985AEDD5}"/>
                </a:ext>
              </a:extLst>
            </p:cNvPr>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556;p54">
              <a:extLst>
                <a:ext uri="{FF2B5EF4-FFF2-40B4-BE49-F238E27FC236}">
                  <a16:creationId xmlns:a16="http://schemas.microsoft.com/office/drawing/2014/main" id="{713131EA-6967-9C8C-9C51-A883E62714AD}"/>
                </a:ext>
              </a:extLst>
            </p:cNvPr>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557;p54">
              <a:extLst>
                <a:ext uri="{FF2B5EF4-FFF2-40B4-BE49-F238E27FC236}">
                  <a16:creationId xmlns:a16="http://schemas.microsoft.com/office/drawing/2014/main" id="{9461FA88-4F2C-B718-0ABA-B2AC5B555D06}"/>
                </a:ext>
              </a:extLst>
            </p:cNvPr>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558;p54">
              <a:extLst>
                <a:ext uri="{FF2B5EF4-FFF2-40B4-BE49-F238E27FC236}">
                  <a16:creationId xmlns:a16="http://schemas.microsoft.com/office/drawing/2014/main" id="{03E69D4A-ED0C-EF1D-EC28-0147E11CE1E9}"/>
                </a:ext>
              </a:extLst>
            </p:cNvPr>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559;p54">
              <a:extLst>
                <a:ext uri="{FF2B5EF4-FFF2-40B4-BE49-F238E27FC236}">
                  <a16:creationId xmlns:a16="http://schemas.microsoft.com/office/drawing/2014/main" id="{550A6166-25BE-C54F-5EA2-E7CE189225A9}"/>
                </a:ext>
              </a:extLst>
            </p:cNvPr>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560;p54">
              <a:extLst>
                <a:ext uri="{FF2B5EF4-FFF2-40B4-BE49-F238E27FC236}">
                  <a16:creationId xmlns:a16="http://schemas.microsoft.com/office/drawing/2014/main" id="{B1896B9A-21FE-5203-344D-161E91ADF86E}"/>
                </a:ext>
              </a:extLst>
            </p:cNvPr>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561;p54">
              <a:extLst>
                <a:ext uri="{FF2B5EF4-FFF2-40B4-BE49-F238E27FC236}">
                  <a16:creationId xmlns:a16="http://schemas.microsoft.com/office/drawing/2014/main" id="{708BDAD1-D7C5-C635-1EA7-4303645493A1}"/>
                </a:ext>
              </a:extLst>
            </p:cNvPr>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562;p54">
              <a:extLst>
                <a:ext uri="{FF2B5EF4-FFF2-40B4-BE49-F238E27FC236}">
                  <a16:creationId xmlns:a16="http://schemas.microsoft.com/office/drawing/2014/main" id="{6CD4EB45-6CC6-5A32-D14E-4B9B80129CB0}"/>
                </a:ext>
              </a:extLst>
            </p:cNvPr>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563;p54">
              <a:extLst>
                <a:ext uri="{FF2B5EF4-FFF2-40B4-BE49-F238E27FC236}">
                  <a16:creationId xmlns:a16="http://schemas.microsoft.com/office/drawing/2014/main" id="{92403EDC-1918-7E69-0FB9-FD5DE21BAF07}"/>
                </a:ext>
              </a:extLst>
            </p:cNvPr>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564;p54">
              <a:extLst>
                <a:ext uri="{FF2B5EF4-FFF2-40B4-BE49-F238E27FC236}">
                  <a16:creationId xmlns:a16="http://schemas.microsoft.com/office/drawing/2014/main" id="{174F9349-AE75-3709-3061-84A4D5FCED24}"/>
                </a:ext>
              </a:extLst>
            </p:cNvPr>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565;p54">
              <a:extLst>
                <a:ext uri="{FF2B5EF4-FFF2-40B4-BE49-F238E27FC236}">
                  <a16:creationId xmlns:a16="http://schemas.microsoft.com/office/drawing/2014/main" id="{6AAD06F5-356C-E374-EE7E-1547158AE1B3}"/>
                </a:ext>
              </a:extLst>
            </p:cNvPr>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566;p54">
              <a:extLst>
                <a:ext uri="{FF2B5EF4-FFF2-40B4-BE49-F238E27FC236}">
                  <a16:creationId xmlns:a16="http://schemas.microsoft.com/office/drawing/2014/main" id="{C3FFADD6-D55A-D987-D2BA-A5DD7D6AA92F}"/>
                </a:ext>
              </a:extLst>
            </p:cNvPr>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567;p54">
              <a:extLst>
                <a:ext uri="{FF2B5EF4-FFF2-40B4-BE49-F238E27FC236}">
                  <a16:creationId xmlns:a16="http://schemas.microsoft.com/office/drawing/2014/main" id="{7450FB7D-A0EA-AF8E-D266-F7605B65BBBF}"/>
                </a:ext>
              </a:extLst>
            </p:cNvPr>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568;p54">
              <a:extLst>
                <a:ext uri="{FF2B5EF4-FFF2-40B4-BE49-F238E27FC236}">
                  <a16:creationId xmlns:a16="http://schemas.microsoft.com/office/drawing/2014/main" id="{DA547016-8C87-28E3-9086-2E5B45E1F93B}"/>
                </a:ext>
              </a:extLst>
            </p:cNvPr>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569;p54">
              <a:extLst>
                <a:ext uri="{FF2B5EF4-FFF2-40B4-BE49-F238E27FC236}">
                  <a16:creationId xmlns:a16="http://schemas.microsoft.com/office/drawing/2014/main" id="{EDD082EB-8768-AB86-4ADD-CF7837FF779F}"/>
                </a:ext>
              </a:extLst>
            </p:cNvPr>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570;p54">
              <a:extLst>
                <a:ext uri="{FF2B5EF4-FFF2-40B4-BE49-F238E27FC236}">
                  <a16:creationId xmlns:a16="http://schemas.microsoft.com/office/drawing/2014/main" id="{515CD5FC-AF3A-2115-538D-F5858C834F2D}"/>
                </a:ext>
              </a:extLst>
            </p:cNvPr>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571;p54">
              <a:extLst>
                <a:ext uri="{FF2B5EF4-FFF2-40B4-BE49-F238E27FC236}">
                  <a16:creationId xmlns:a16="http://schemas.microsoft.com/office/drawing/2014/main" id="{A2CF7C55-6F67-F5B5-167D-7830291883E3}"/>
                </a:ext>
              </a:extLst>
            </p:cNvPr>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572;p54">
              <a:extLst>
                <a:ext uri="{FF2B5EF4-FFF2-40B4-BE49-F238E27FC236}">
                  <a16:creationId xmlns:a16="http://schemas.microsoft.com/office/drawing/2014/main" id="{86E3A08F-8851-B2B6-7CF9-5F4E31365289}"/>
                </a:ext>
              </a:extLst>
            </p:cNvPr>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573;p54">
              <a:extLst>
                <a:ext uri="{FF2B5EF4-FFF2-40B4-BE49-F238E27FC236}">
                  <a16:creationId xmlns:a16="http://schemas.microsoft.com/office/drawing/2014/main" id="{465AAFEE-181D-11D8-348B-085C72DDFB1E}"/>
                </a:ext>
              </a:extLst>
            </p:cNvPr>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574;p54">
              <a:extLst>
                <a:ext uri="{FF2B5EF4-FFF2-40B4-BE49-F238E27FC236}">
                  <a16:creationId xmlns:a16="http://schemas.microsoft.com/office/drawing/2014/main" id="{035A76C8-7CA3-DD55-C8F6-321583744843}"/>
                </a:ext>
              </a:extLst>
            </p:cNvPr>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575;p54">
              <a:extLst>
                <a:ext uri="{FF2B5EF4-FFF2-40B4-BE49-F238E27FC236}">
                  <a16:creationId xmlns:a16="http://schemas.microsoft.com/office/drawing/2014/main" id="{86A79D77-33FB-D705-C346-D78DE35D1753}"/>
                </a:ext>
              </a:extLst>
            </p:cNvPr>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576;p54">
              <a:extLst>
                <a:ext uri="{FF2B5EF4-FFF2-40B4-BE49-F238E27FC236}">
                  <a16:creationId xmlns:a16="http://schemas.microsoft.com/office/drawing/2014/main" id="{1E53E946-2AFA-7E02-698F-1F38E8A19E2B}"/>
                </a:ext>
              </a:extLst>
            </p:cNvPr>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577;p54">
              <a:extLst>
                <a:ext uri="{FF2B5EF4-FFF2-40B4-BE49-F238E27FC236}">
                  <a16:creationId xmlns:a16="http://schemas.microsoft.com/office/drawing/2014/main" id="{58C3A733-E439-D227-FDC7-98584E2ADE69}"/>
                </a:ext>
              </a:extLst>
            </p:cNvPr>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578;p54">
              <a:extLst>
                <a:ext uri="{FF2B5EF4-FFF2-40B4-BE49-F238E27FC236}">
                  <a16:creationId xmlns:a16="http://schemas.microsoft.com/office/drawing/2014/main" id="{02EE1431-969D-A888-79F8-206CAA108C0D}"/>
                </a:ext>
              </a:extLst>
            </p:cNvPr>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579;p54">
              <a:extLst>
                <a:ext uri="{FF2B5EF4-FFF2-40B4-BE49-F238E27FC236}">
                  <a16:creationId xmlns:a16="http://schemas.microsoft.com/office/drawing/2014/main" id="{4A385253-FEAA-E413-B04D-E878F86466A1}"/>
                </a:ext>
              </a:extLst>
            </p:cNvPr>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580;p54">
              <a:extLst>
                <a:ext uri="{FF2B5EF4-FFF2-40B4-BE49-F238E27FC236}">
                  <a16:creationId xmlns:a16="http://schemas.microsoft.com/office/drawing/2014/main" id="{0530D7A1-8329-69FA-6E4E-E95DCEBDB9E2}"/>
                </a:ext>
              </a:extLst>
            </p:cNvPr>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581;p54">
              <a:extLst>
                <a:ext uri="{FF2B5EF4-FFF2-40B4-BE49-F238E27FC236}">
                  <a16:creationId xmlns:a16="http://schemas.microsoft.com/office/drawing/2014/main" id="{C7E1577F-5562-EC8B-1C16-E6A885385A08}"/>
                </a:ext>
              </a:extLst>
            </p:cNvPr>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582;p54">
              <a:extLst>
                <a:ext uri="{FF2B5EF4-FFF2-40B4-BE49-F238E27FC236}">
                  <a16:creationId xmlns:a16="http://schemas.microsoft.com/office/drawing/2014/main" id="{57BAA400-99F8-10B5-C16E-8A868D417FD9}"/>
                </a:ext>
              </a:extLst>
            </p:cNvPr>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583;p54">
              <a:extLst>
                <a:ext uri="{FF2B5EF4-FFF2-40B4-BE49-F238E27FC236}">
                  <a16:creationId xmlns:a16="http://schemas.microsoft.com/office/drawing/2014/main" id="{2FB99000-C509-C27E-4299-BBE3D322F1D4}"/>
                </a:ext>
              </a:extLst>
            </p:cNvPr>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584;p54">
              <a:extLst>
                <a:ext uri="{FF2B5EF4-FFF2-40B4-BE49-F238E27FC236}">
                  <a16:creationId xmlns:a16="http://schemas.microsoft.com/office/drawing/2014/main" id="{0E016A4B-F811-75ED-61BB-C02EB234E7AA}"/>
                </a:ext>
              </a:extLst>
            </p:cNvPr>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585;p54">
              <a:extLst>
                <a:ext uri="{FF2B5EF4-FFF2-40B4-BE49-F238E27FC236}">
                  <a16:creationId xmlns:a16="http://schemas.microsoft.com/office/drawing/2014/main" id="{CAFC5845-1DD3-6B50-7B4B-4108AD73FB20}"/>
                </a:ext>
              </a:extLst>
            </p:cNvPr>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586;p54">
              <a:extLst>
                <a:ext uri="{FF2B5EF4-FFF2-40B4-BE49-F238E27FC236}">
                  <a16:creationId xmlns:a16="http://schemas.microsoft.com/office/drawing/2014/main" id="{00648766-AF7E-28E1-1C86-86F34C103B4F}"/>
                </a:ext>
              </a:extLst>
            </p:cNvPr>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587;p54">
              <a:extLst>
                <a:ext uri="{FF2B5EF4-FFF2-40B4-BE49-F238E27FC236}">
                  <a16:creationId xmlns:a16="http://schemas.microsoft.com/office/drawing/2014/main" id="{07FC9727-68E0-0E81-8707-3CB4C046A891}"/>
                </a:ext>
              </a:extLst>
            </p:cNvPr>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7;p34">
            <a:extLst>
              <a:ext uri="{FF2B5EF4-FFF2-40B4-BE49-F238E27FC236}">
                <a16:creationId xmlns:a16="http://schemas.microsoft.com/office/drawing/2014/main" id="{1C4A3D8F-14D0-E68A-0688-F9E911BBBF79}"/>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20</a:t>
            </a:r>
          </a:p>
        </p:txBody>
      </p:sp>
    </p:spTree>
    <p:extLst>
      <p:ext uri="{BB962C8B-B14F-4D97-AF65-F5344CB8AC3E}">
        <p14:creationId xmlns:p14="http://schemas.microsoft.com/office/powerpoint/2010/main" val="71975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Matériel et méthodes</a:t>
            </a:r>
            <a:endParaRPr dirty="0"/>
          </a:p>
        </p:txBody>
      </p:sp>
      <p:graphicFrame>
        <p:nvGraphicFramePr>
          <p:cNvPr id="2" name="Diagramme 1">
            <a:extLst>
              <a:ext uri="{FF2B5EF4-FFF2-40B4-BE49-F238E27FC236}">
                <a16:creationId xmlns:a16="http://schemas.microsoft.com/office/drawing/2014/main" id="{C6D46B46-069F-4A92-8B5A-00FA67C4213F}"/>
              </a:ext>
            </a:extLst>
          </p:cNvPr>
          <p:cNvGraphicFramePr/>
          <p:nvPr>
            <p:extLst>
              <p:ext uri="{D42A27DB-BD31-4B8C-83A1-F6EECF244321}">
                <p14:modId xmlns:p14="http://schemas.microsoft.com/office/powerpoint/2010/main" val="2461541481"/>
              </p:ext>
            </p:extLst>
          </p:nvPr>
        </p:nvGraphicFramePr>
        <p:xfrm>
          <a:off x="1972073" y="1200149"/>
          <a:ext cx="6490232" cy="3264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2;p78">
            <a:extLst>
              <a:ext uri="{FF2B5EF4-FFF2-40B4-BE49-F238E27FC236}">
                <a16:creationId xmlns:a16="http://schemas.microsoft.com/office/drawing/2014/main" id="{00D9998E-B190-4133-858F-83B66D20F4A4}"/>
              </a:ext>
            </a:extLst>
          </p:cNvPr>
          <p:cNvSpPr/>
          <p:nvPr/>
        </p:nvSpPr>
        <p:spPr>
          <a:xfrm>
            <a:off x="474583" y="1604265"/>
            <a:ext cx="1061324" cy="1069105"/>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1564693D-663D-499B-9072-B2E728E9B540}"/>
              </a:ext>
            </a:extLst>
          </p:cNvPr>
          <p:cNvPicPr>
            <a:picLocks noChangeAspect="1"/>
          </p:cNvPicPr>
          <p:nvPr/>
        </p:nvPicPr>
        <p:blipFill>
          <a:blip r:embed="rId8"/>
          <a:stretch>
            <a:fillRect/>
          </a:stretch>
        </p:blipFill>
        <p:spPr>
          <a:xfrm>
            <a:off x="394454" y="3243262"/>
            <a:ext cx="1221581" cy="1221581"/>
          </a:xfrm>
          <a:prstGeom prst="rect">
            <a:avLst/>
          </a:prstGeom>
        </p:spPr>
      </p:pic>
      <p:sp>
        <p:nvSpPr>
          <p:cNvPr id="3" name="Google Shape;607;p34">
            <a:extLst>
              <a:ext uri="{FF2B5EF4-FFF2-40B4-BE49-F238E27FC236}">
                <a16:creationId xmlns:a16="http://schemas.microsoft.com/office/drawing/2014/main" id="{2A45FC90-C65D-CC5A-48E1-0A158A20D342}"/>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21</a:t>
            </a:r>
          </a:p>
        </p:txBody>
      </p:sp>
    </p:spTree>
    <p:extLst>
      <p:ext uri="{BB962C8B-B14F-4D97-AF65-F5344CB8AC3E}">
        <p14:creationId xmlns:p14="http://schemas.microsoft.com/office/powerpoint/2010/main" val="365826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Spécificité de déploiement</a:t>
            </a:r>
            <a:endParaRPr dirty="0"/>
          </a:p>
        </p:txBody>
      </p:sp>
      <p:pic>
        <p:nvPicPr>
          <p:cNvPr id="3" name="Image 2">
            <a:extLst>
              <a:ext uri="{FF2B5EF4-FFF2-40B4-BE49-F238E27FC236}">
                <a16:creationId xmlns:a16="http://schemas.microsoft.com/office/drawing/2014/main" id="{75F9161D-1AD3-FD21-D0A3-7A589663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93" y="917855"/>
            <a:ext cx="4327607" cy="2083348"/>
          </a:xfrm>
          <a:prstGeom prst="rect">
            <a:avLst/>
          </a:prstGeom>
        </p:spPr>
      </p:pic>
      <p:sp>
        <p:nvSpPr>
          <p:cNvPr id="6" name="ZoneTexte 5">
            <a:extLst>
              <a:ext uri="{FF2B5EF4-FFF2-40B4-BE49-F238E27FC236}">
                <a16:creationId xmlns:a16="http://schemas.microsoft.com/office/drawing/2014/main" id="{26444732-B354-EA06-FDE4-452B6B25C3EF}"/>
              </a:ext>
            </a:extLst>
          </p:cNvPr>
          <p:cNvSpPr txBox="1"/>
          <p:nvPr/>
        </p:nvSpPr>
        <p:spPr>
          <a:xfrm>
            <a:off x="282954" y="3001203"/>
            <a:ext cx="4625578" cy="307777"/>
          </a:xfrm>
          <a:prstGeom prst="rect">
            <a:avLst/>
          </a:prstGeom>
          <a:noFill/>
        </p:spPr>
        <p:txBody>
          <a:bodyPr wrap="square">
            <a:spAutoFit/>
          </a:bodyPr>
          <a:lstStyle/>
          <a:p>
            <a:r>
              <a:rPr lang="fr-FR" dirty="0"/>
              <a:t>Localisation typique d’un capteur et du système Bro</a:t>
            </a:r>
            <a:endParaRPr lang="fr-CM" dirty="0"/>
          </a:p>
        </p:txBody>
      </p:sp>
      <p:pic>
        <p:nvPicPr>
          <p:cNvPr id="7" name="Image 6">
            <a:extLst>
              <a:ext uri="{FF2B5EF4-FFF2-40B4-BE49-F238E27FC236}">
                <a16:creationId xmlns:a16="http://schemas.microsoft.com/office/drawing/2014/main" id="{0122275E-F38B-8CD6-C65F-0C30733A9846}"/>
              </a:ext>
            </a:extLst>
          </p:cNvPr>
          <p:cNvPicPr>
            <a:picLocks noChangeAspect="1"/>
          </p:cNvPicPr>
          <p:nvPr/>
        </p:nvPicPr>
        <p:blipFill rotWithShape="1">
          <a:blip r:embed="rId4"/>
          <a:srcRect t="5215"/>
          <a:stretch/>
        </p:blipFill>
        <p:spPr bwMode="auto">
          <a:xfrm>
            <a:off x="282954" y="3308980"/>
            <a:ext cx="4327607" cy="1474974"/>
          </a:xfrm>
          <a:prstGeom prst="rect">
            <a:avLst/>
          </a:prstGeom>
          <a:ln>
            <a:noFill/>
          </a:ln>
          <a:extLst>
            <a:ext uri="{53640926-AAD7-44D8-BBD7-CCE9431645EC}">
              <a14:shadowObscured xmlns:a14="http://schemas.microsoft.com/office/drawing/2010/main"/>
            </a:ext>
          </a:extLst>
        </p:spPr>
      </p:pic>
      <p:sp>
        <p:nvSpPr>
          <p:cNvPr id="8" name="ZoneTexte 7">
            <a:extLst>
              <a:ext uri="{FF2B5EF4-FFF2-40B4-BE49-F238E27FC236}">
                <a16:creationId xmlns:a16="http://schemas.microsoft.com/office/drawing/2014/main" id="{0CF043D4-C64A-A79B-0C3F-66EDBD64436E}"/>
              </a:ext>
            </a:extLst>
          </p:cNvPr>
          <p:cNvSpPr txBox="1"/>
          <p:nvPr/>
        </p:nvSpPr>
        <p:spPr>
          <a:xfrm>
            <a:off x="5445388" y="4802874"/>
            <a:ext cx="2530474" cy="307777"/>
          </a:xfrm>
          <a:prstGeom prst="rect">
            <a:avLst/>
          </a:prstGeom>
          <a:noFill/>
        </p:spPr>
        <p:txBody>
          <a:bodyPr wrap="square">
            <a:spAutoFit/>
          </a:bodyPr>
          <a:lstStyle/>
          <a:p>
            <a:r>
              <a:rPr lang="fr-FR" dirty="0"/>
              <a:t>Spécificité technique de Bro</a:t>
            </a:r>
            <a:endParaRPr lang="fr-CM" dirty="0"/>
          </a:p>
        </p:txBody>
      </p:sp>
      <p:graphicFrame>
        <p:nvGraphicFramePr>
          <p:cNvPr id="11" name="Tableau 10">
            <a:extLst>
              <a:ext uri="{FF2B5EF4-FFF2-40B4-BE49-F238E27FC236}">
                <a16:creationId xmlns:a16="http://schemas.microsoft.com/office/drawing/2014/main" id="{11A2D674-E9C6-4A27-F149-5C1F54309365}"/>
              </a:ext>
            </a:extLst>
          </p:cNvPr>
          <p:cNvGraphicFramePr>
            <a:graphicFrameLocks noGrp="1"/>
          </p:cNvGraphicFramePr>
          <p:nvPr>
            <p:extLst>
              <p:ext uri="{D42A27DB-BD31-4B8C-83A1-F6EECF244321}">
                <p14:modId xmlns:p14="http://schemas.microsoft.com/office/powerpoint/2010/main" val="2208865916"/>
              </p:ext>
            </p:extLst>
          </p:nvPr>
        </p:nvGraphicFramePr>
        <p:xfrm>
          <a:off x="4709099" y="456298"/>
          <a:ext cx="4327607" cy="4327656"/>
        </p:xfrm>
        <a:graphic>
          <a:graphicData uri="http://schemas.openxmlformats.org/drawingml/2006/table">
            <a:tbl>
              <a:tblPr firstRow="1" firstCol="1" bandRow="1">
                <a:tableStyleId>{284E427A-3D55-4303-BF80-6455036E1DE7}</a:tableStyleId>
              </a:tblPr>
              <a:tblGrid>
                <a:gridCol w="848307">
                  <a:extLst>
                    <a:ext uri="{9D8B030D-6E8A-4147-A177-3AD203B41FA5}">
                      <a16:colId xmlns:a16="http://schemas.microsoft.com/office/drawing/2014/main" val="410376077"/>
                    </a:ext>
                  </a:extLst>
                </a:gridCol>
                <a:gridCol w="3479300">
                  <a:extLst>
                    <a:ext uri="{9D8B030D-6E8A-4147-A177-3AD203B41FA5}">
                      <a16:colId xmlns:a16="http://schemas.microsoft.com/office/drawing/2014/main" val="815318390"/>
                    </a:ext>
                  </a:extLst>
                </a:gridCol>
              </a:tblGrid>
              <a:tr h="161755">
                <a:tc>
                  <a:txBody>
                    <a:bodyPr/>
                    <a:lstStyle/>
                    <a:p>
                      <a:pPr>
                        <a:lnSpc>
                          <a:spcPct val="150000"/>
                        </a:lnSpc>
                        <a:spcAft>
                          <a:spcPts val="800"/>
                        </a:spcAft>
                      </a:pPr>
                      <a:r>
                        <a:rPr lang="fr-CM" sz="900" dirty="0">
                          <a:solidFill>
                            <a:schemeClr val="tx1"/>
                          </a:solidFill>
                          <a:effectLst/>
                        </a:rPr>
                        <a:t>Nom </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solidFill>
                            <a:schemeClr val="tx1"/>
                          </a:solidFill>
                          <a:effectLst/>
                        </a:rPr>
                        <a:t>Valeur</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207160776"/>
                  </a:ext>
                </a:extLst>
              </a:tr>
              <a:tr h="1311320">
                <a:tc>
                  <a:txBody>
                    <a:bodyPr/>
                    <a:lstStyle/>
                    <a:p>
                      <a:pPr>
                        <a:lnSpc>
                          <a:spcPct val="150000"/>
                        </a:lnSpc>
                        <a:spcAft>
                          <a:spcPts val="800"/>
                        </a:spcAft>
                      </a:pPr>
                      <a:r>
                        <a:rPr lang="fr-CM" sz="900" dirty="0">
                          <a:effectLst/>
                        </a:rPr>
                        <a:t>Processeur </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CPU à 1 GHz pour 100 Mbps avec un taux moyen de transfert &lt;=5000 paquets/seconde</a:t>
                      </a:r>
                      <a:br>
                        <a:rPr lang="fr-CM" sz="900" dirty="0">
                          <a:effectLst/>
                        </a:rPr>
                      </a:br>
                      <a:r>
                        <a:rPr lang="fr-CM" sz="900" dirty="0">
                          <a:effectLst/>
                        </a:rPr>
                        <a:t>CPU à 2 GHz pour 1 </a:t>
                      </a:r>
                      <a:r>
                        <a:rPr lang="fr-CM" sz="900" dirty="0" err="1">
                          <a:effectLst/>
                        </a:rPr>
                        <a:t>Gbps</a:t>
                      </a:r>
                      <a:r>
                        <a:rPr lang="fr-CM" sz="900" dirty="0">
                          <a:effectLst/>
                        </a:rPr>
                        <a:t> avec un taux &lt;= 10000 paquets/seconde</a:t>
                      </a:r>
                      <a:br>
                        <a:rPr lang="fr-CM" sz="900" dirty="0">
                          <a:effectLst/>
                        </a:rPr>
                      </a:br>
                      <a:r>
                        <a:rPr lang="fr-CM" sz="900" dirty="0">
                          <a:effectLst/>
                        </a:rPr>
                        <a:t>CPU à 3 GHz pour 1 </a:t>
                      </a:r>
                      <a:r>
                        <a:rPr lang="fr-CM" sz="900" dirty="0" err="1">
                          <a:effectLst/>
                        </a:rPr>
                        <a:t>Gbps</a:t>
                      </a:r>
                      <a:r>
                        <a:rPr lang="fr-CM" sz="900" dirty="0">
                          <a:effectLst/>
                        </a:rPr>
                        <a:t> avec un taux &lt;= 20000 paquets/seconde</a:t>
                      </a:r>
                      <a:br>
                        <a:rPr lang="fr-CM" sz="900" dirty="0">
                          <a:effectLst/>
                        </a:rPr>
                      </a:br>
                      <a:r>
                        <a:rPr lang="fr-CM" sz="900" dirty="0">
                          <a:effectLst/>
                        </a:rPr>
                        <a:t>CPU à 4 GHz pour 1 </a:t>
                      </a:r>
                      <a:r>
                        <a:rPr lang="fr-CM" sz="900" dirty="0" err="1">
                          <a:effectLst/>
                        </a:rPr>
                        <a:t>Gbps</a:t>
                      </a:r>
                      <a:r>
                        <a:rPr lang="fr-CM" sz="900" dirty="0">
                          <a:effectLst/>
                        </a:rPr>
                        <a:t> avec un taux &lt;= 50000 paquets/seconde</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64950593"/>
                  </a:ext>
                </a:extLst>
              </a:tr>
              <a:tr h="345669">
                <a:tc>
                  <a:txBody>
                    <a:bodyPr/>
                    <a:lstStyle/>
                    <a:p>
                      <a:pPr>
                        <a:lnSpc>
                          <a:spcPct val="150000"/>
                        </a:lnSpc>
                        <a:spcAft>
                          <a:spcPts val="800"/>
                        </a:spcAft>
                      </a:pPr>
                      <a:r>
                        <a:rPr lang="fr-CM" sz="900" dirty="0">
                          <a:effectLst/>
                        </a:rPr>
                        <a:t>OS </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Bro peut bien tourner sur les systèmes de type Unix tels que Linux et Solaris mais a été développé à l’origine pour le FreeBSD</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275002563"/>
                  </a:ext>
                </a:extLst>
              </a:tr>
              <a:tr h="529582">
                <a:tc>
                  <a:txBody>
                    <a:bodyPr/>
                    <a:lstStyle/>
                    <a:p>
                      <a:pPr>
                        <a:lnSpc>
                          <a:spcPct val="150000"/>
                        </a:lnSpc>
                        <a:spcAft>
                          <a:spcPts val="800"/>
                        </a:spcAft>
                      </a:pPr>
                      <a:r>
                        <a:rPr lang="fr-CM" sz="900">
                          <a:effectLst/>
                        </a:rPr>
                        <a:t>Mémoire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2 GB suffit pour un petit réseau (200 machines sur une connexion 100 Mbps). Pour un réseau plus grand, 4 GB de RAM sera nécessaire, avec 32-64 GB c’est encore mieux</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600117443"/>
                  </a:ext>
                </a:extLst>
              </a:tr>
              <a:tr h="161755">
                <a:tc>
                  <a:txBody>
                    <a:bodyPr/>
                    <a:lstStyle/>
                    <a:p>
                      <a:pPr>
                        <a:lnSpc>
                          <a:spcPct val="150000"/>
                        </a:lnSpc>
                        <a:spcAft>
                          <a:spcPts val="800"/>
                        </a:spcAft>
                      </a:pPr>
                      <a:r>
                        <a:rPr lang="fr-CM" sz="900">
                          <a:effectLst/>
                        </a:rPr>
                        <a:t>Disque dur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20 GB minimum, 50 GB ou plus pour les logs est recommandé</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652641585"/>
                  </a:ext>
                </a:extLst>
              </a:tr>
              <a:tr h="345669">
                <a:tc>
                  <a:txBody>
                    <a:bodyPr/>
                    <a:lstStyle/>
                    <a:p>
                      <a:pPr>
                        <a:lnSpc>
                          <a:spcPct val="150000"/>
                        </a:lnSpc>
                        <a:spcAft>
                          <a:spcPts val="800"/>
                        </a:spcAft>
                      </a:pPr>
                      <a:r>
                        <a:rPr lang="fr-CM" sz="900">
                          <a:effectLst/>
                        </a:rPr>
                        <a:t>Droit d’utilisateur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Requiert les droits administrateurs pour l’installation, puis lancé avec l’utilisateur Bro</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585478043"/>
                  </a:ext>
                </a:extLst>
              </a:tr>
              <a:tr h="529582">
                <a:tc>
                  <a:txBody>
                    <a:bodyPr/>
                    <a:lstStyle/>
                    <a:p>
                      <a:pPr>
                        <a:lnSpc>
                          <a:spcPct val="150000"/>
                        </a:lnSpc>
                        <a:spcAft>
                          <a:spcPts val="800"/>
                        </a:spcAft>
                      </a:pPr>
                      <a:r>
                        <a:rPr lang="fr-CM" sz="900">
                          <a:effectLst/>
                        </a:rPr>
                        <a:t>Interfaces réseau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3 interfaces sont recommandées : 2 pour la capture de données (une par direction), et une pour la gestion de la machine. On pourrait utiliser la même interface pour les deux directions.</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4007397872"/>
                  </a:ext>
                </a:extLst>
              </a:tr>
              <a:tr h="345669">
                <a:tc>
                  <a:txBody>
                    <a:bodyPr/>
                    <a:lstStyle/>
                    <a:p>
                      <a:pPr>
                        <a:lnSpc>
                          <a:spcPct val="150000"/>
                        </a:lnSpc>
                        <a:spcAft>
                          <a:spcPts val="800"/>
                        </a:spcAft>
                      </a:pPr>
                      <a:r>
                        <a:rPr lang="fr-CM" sz="900" dirty="0">
                          <a:effectLst/>
                        </a:rPr>
                        <a:t>Autres </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50000"/>
                        </a:lnSpc>
                        <a:spcAft>
                          <a:spcPts val="800"/>
                        </a:spcAft>
                      </a:pPr>
                      <a:r>
                        <a:rPr lang="fr-CM" sz="900" dirty="0">
                          <a:effectLst/>
                        </a:rPr>
                        <a:t>Perl version 5.6 ou plus (pour la génération de rapport) </a:t>
                      </a:r>
                      <a:r>
                        <a:rPr lang="fr-CM" sz="900" dirty="0" err="1">
                          <a:effectLst/>
                        </a:rPr>
                        <a:t>Libpcap</a:t>
                      </a:r>
                      <a:r>
                        <a:rPr lang="fr-CM" sz="900" dirty="0">
                          <a:effectLst/>
                        </a:rPr>
                        <a:t> version 0.7.2 ou plus</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430006757"/>
                  </a:ext>
                </a:extLst>
              </a:tr>
            </a:tbl>
          </a:graphicData>
        </a:graphic>
      </p:graphicFrame>
      <p:sp>
        <p:nvSpPr>
          <p:cNvPr id="12" name="ZoneTexte 11">
            <a:extLst>
              <a:ext uri="{FF2B5EF4-FFF2-40B4-BE49-F238E27FC236}">
                <a16:creationId xmlns:a16="http://schemas.microsoft.com/office/drawing/2014/main" id="{3FAB2B2A-C10E-B4C3-53F3-D584C8A6429E}"/>
              </a:ext>
            </a:extLst>
          </p:cNvPr>
          <p:cNvSpPr txBox="1"/>
          <p:nvPr/>
        </p:nvSpPr>
        <p:spPr>
          <a:xfrm>
            <a:off x="420053" y="4783954"/>
            <a:ext cx="2887503" cy="307777"/>
          </a:xfrm>
          <a:prstGeom prst="rect">
            <a:avLst/>
          </a:prstGeom>
          <a:noFill/>
        </p:spPr>
        <p:txBody>
          <a:bodyPr wrap="square">
            <a:spAutoFit/>
          </a:bodyPr>
          <a:lstStyle/>
          <a:p>
            <a:r>
              <a:rPr lang="fr-FR" dirty="0"/>
              <a:t>Fonctionnement du système Bro</a:t>
            </a:r>
            <a:endParaRPr lang="fr-CM" dirty="0"/>
          </a:p>
        </p:txBody>
      </p:sp>
      <p:sp>
        <p:nvSpPr>
          <p:cNvPr id="2" name="Google Shape;607;p34">
            <a:extLst>
              <a:ext uri="{FF2B5EF4-FFF2-40B4-BE49-F238E27FC236}">
                <a16:creationId xmlns:a16="http://schemas.microsoft.com/office/drawing/2014/main" id="{D370C9BE-4D66-D092-D848-761FAB5371FE}"/>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22</a:t>
            </a:r>
          </a:p>
        </p:txBody>
      </p:sp>
    </p:spTree>
    <p:extLst>
      <p:ext uri="{BB962C8B-B14F-4D97-AF65-F5344CB8AC3E}">
        <p14:creationId xmlns:p14="http://schemas.microsoft.com/office/powerpoint/2010/main" val="641362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4" y="143568"/>
            <a:ext cx="70886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Définition des emplacements des systèmes</a:t>
            </a:r>
            <a:endParaRPr dirty="0"/>
          </a:p>
        </p:txBody>
      </p:sp>
      <p:sp>
        <p:nvSpPr>
          <p:cNvPr id="8" name="ZoneTexte 7">
            <a:extLst>
              <a:ext uri="{FF2B5EF4-FFF2-40B4-BE49-F238E27FC236}">
                <a16:creationId xmlns:a16="http://schemas.microsoft.com/office/drawing/2014/main" id="{0CF043D4-C64A-A79B-0C3F-66EDBD64436E}"/>
              </a:ext>
            </a:extLst>
          </p:cNvPr>
          <p:cNvSpPr txBox="1"/>
          <p:nvPr/>
        </p:nvSpPr>
        <p:spPr>
          <a:xfrm>
            <a:off x="1146748" y="4191181"/>
            <a:ext cx="3331014" cy="307777"/>
          </a:xfrm>
          <a:prstGeom prst="rect">
            <a:avLst/>
          </a:prstGeom>
          <a:noFill/>
        </p:spPr>
        <p:txBody>
          <a:bodyPr wrap="square">
            <a:spAutoFit/>
          </a:bodyPr>
          <a:lstStyle/>
          <a:p>
            <a:r>
              <a:rPr lang="fr-FR" dirty="0"/>
              <a:t>Emplacement du système Bro</a:t>
            </a:r>
            <a:endParaRPr lang="fr-CM" dirty="0"/>
          </a:p>
        </p:txBody>
      </p:sp>
      <p:pic>
        <p:nvPicPr>
          <p:cNvPr id="2" name="Image 1">
            <a:extLst>
              <a:ext uri="{FF2B5EF4-FFF2-40B4-BE49-F238E27FC236}">
                <a16:creationId xmlns:a16="http://schemas.microsoft.com/office/drawing/2014/main" id="{0EAA74CB-72C7-657E-5AFE-2583ADFE23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81" y="859153"/>
            <a:ext cx="5621813" cy="3291181"/>
          </a:xfrm>
          <a:prstGeom prst="rect">
            <a:avLst/>
          </a:prstGeom>
          <a:noFill/>
          <a:ln>
            <a:noFill/>
          </a:ln>
        </p:spPr>
      </p:pic>
      <p:pic>
        <p:nvPicPr>
          <p:cNvPr id="5" name="Image 4">
            <a:extLst>
              <a:ext uri="{FF2B5EF4-FFF2-40B4-BE49-F238E27FC236}">
                <a16:creationId xmlns:a16="http://schemas.microsoft.com/office/drawing/2014/main" id="{B22760B8-A6BB-9C64-56F0-957EAF025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494" y="859152"/>
            <a:ext cx="3234997" cy="3289117"/>
          </a:xfrm>
          <a:prstGeom prst="rect">
            <a:avLst/>
          </a:prstGeom>
          <a:ln>
            <a:noFill/>
          </a:ln>
          <a:effectLst>
            <a:softEdge rad="112500"/>
          </a:effectLst>
        </p:spPr>
      </p:pic>
      <p:sp>
        <p:nvSpPr>
          <p:cNvPr id="9" name="ZoneTexte 8">
            <a:extLst>
              <a:ext uri="{FF2B5EF4-FFF2-40B4-BE49-F238E27FC236}">
                <a16:creationId xmlns:a16="http://schemas.microsoft.com/office/drawing/2014/main" id="{1421E98C-ADAD-A65D-B40F-5813AADB862E}"/>
              </a:ext>
            </a:extLst>
          </p:cNvPr>
          <p:cNvSpPr txBox="1"/>
          <p:nvPr/>
        </p:nvSpPr>
        <p:spPr>
          <a:xfrm>
            <a:off x="6331745" y="4191181"/>
            <a:ext cx="3331014" cy="307777"/>
          </a:xfrm>
          <a:prstGeom prst="rect">
            <a:avLst/>
          </a:prstGeom>
          <a:noFill/>
        </p:spPr>
        <p:txBody>
          <a:bodyPr wrap="square">
            <a:spAutoFit/>
          </a:bodyPr>
          <a:lstStyle/>
          <a:p>
            <a:r>
              <a:rPr lang="fr-FR" dirty="0"/>
              <a:t>Emplacement du Honeypot</a:t>
            </a:r>
            <a:endParaRPr lang="fr-CM" dirty="0"/>
          </a:p>
        </p:txBody>
      </p:sp>
      <p:sp>
        <p:nvSpPr>
          <p:cNvPr id="3" name="Google Shape;607;p34">
            <a:extLst>
              <a:ext uri="{FF2B5EF4-FFF2-40B4-BE49-F238E27FC236}">
                <a16:creationId xmlns:a16="http://schemas.microsoft.com/office/drawing/2014/main" id="{702B7F30-2298-0879-7479-89FC4FE8C766}"/>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23</a:t>
            </a:r>
          </a:p>
        </p:txBody>
      </p:sp>
    </p:spTree>
    <p:extLst>
      <p:ext uri="{BB962C8B-B14F-4D97-AF65-F5344CB8AC3E}">
        <p14:creationId xmlns:p14="http://schemas.microsoft.com/office/powerpoint/2010/main" val="418372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Cahier de Charge</a:t>
            </a:r>
            <a:endParaRPr dirty="0"/>
          </a:p>
        </p:txBody>
      </p:sp>
      <p:graphicFrame>
        <p:nvGraphicFramePr>
          <p:cNvPr id="6" name="Diagramme 5">
            <a:extLst>
              <a:ext uri="{FF2B5EF4-FFF2-40B4-BE49-F238E27FC236}">
                <a16:creationId xmlns:a16="http://schemas.microsoft.com/office/drawing/2014/main" id="{D4410C67-27DD-5D5E-A213-03608A18325B}"/>
              </a:ext>
            </a:extLst>
          </p:cNvPr>
          <p:cNvGraphicFramePr/>
          <p:nvPr>
            <p:extLst>
              <p:ext uri="{D42A27DB-BD31-4B8C-83A1-F6EECF244321}">
                <p14:modId xmlns:p14="http://schemas.microsoft.com/office/powerpoint/2010/main" val="1171430052"/>
              </p:ext>
            </p:extLst>
          </p:nvPr>
        </p:nvGraphicFramePr>
        <p:xfrm>
          <a:off x="2391921" y="697081"/>
          <a:ext cx="4360158" cy="3712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607;p34">
            <a:extLst>
              <a:ext uri="{FF2B5EF4-FFF2-40B4-BE49-F238E27FC236}">
                <a16:creationId xmlns:a16="http://schemas.microsoft.com/office/drawing/2014/main" id="{1E181FDC-DACC-7AD5-4F05-22A85F8B3ECA}"/>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24</a:t>
            </a:r>
          </a:p>
        </p:txBody>
      </p:sp>
    </p:spTree>
    <p:extLst>
      <p:ext uri="{BB962C8B-B14F-4D97-AF65-F5344CB8AC3E}">
        <p14:creationId xmlns:p14="http://schemas.microsoft.com/office/powerpoint/2010/main" val="2261419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895744"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Ressources matérielles et logicielles du projet</a:t>
            </a:r>
            <a:endParaRPr dirty="0"/>
          </a:p>
        </p:txBody>
      </p:sp>
      <p:graphicFrame>
        <p:nvGraphicFramePr>
          <p:cNvPr id="2" name="Tableau 1">
            <a:extLst>
              <a:ext uri="{FF2B5EF4-FFF2-40B4-BE49-F238E27FC236}">
                <a16:creationId xmlns:a16="http://schemas.microsoft.com/office/drawing/2014/main" id="{2EF0855C-3112-11D8-E746-AC08231DB9C6}"/>
              </a:ext>
            </a:extLst>
          </p:cNvPr>
          <p:cNvGraphicFramePr>
            <a:graphicFrameLocks noGrp="1"/>
          </p:cNvGraphicFramePr>
          <p:nvPr>
            <p:extLst>
              <p:ext uri="{D42A27DB-BD31-4B8C-83A1-F6EECF244321}">
                <p14:modId xmlns:p14="http://schemas.microsoft.com/office/powerpoint/2010/main" val="3971826587"/>
              </p:ext>
            </p:extLst>
          </p:nvPr>
        </p:nvGraphicFramePr>
        <p:xfrm>
          <a:off x="66039" y="778669"/>
          <a:ext cx="3913030" cy="3771901"/>
        </p:xfrm>
        <a:graphic>
          <a:graphicData uri="http://schemas.openxmlformats.org/drawingml/2006/table">
            <a:tbl>
              <a:tblPr firstRow="1" firstCol="1" bandRow="1">
                <a:tableStyleId>{284E427A-3D55-4303-BF80-6455036E1DE7}</a:tableStyleId>
              </a:tblPr>
              <a:tblGrid>
                <a:gridCol w="853789">
                  <a:extLst>
                    <a:ext uri="{9D8B030D-6E8A-4147-A177-3AD203B41FA5}">
                      <a16:colId xmlns:a16="http://schemas.microsoft.com/office/drawing/2014/main" val="3298720848"/>
                    </a:ext>
                  </a:extLst>
                </a:gridCol>
                <a:gridCol w="3059241">
                  <a:extLst>
                    <a:ext uri="{9D8B030D-6E8A-4147-A177-3AD203B41FA5}">
                      <a16:colId xmlns:a16="http://schemas.microsoft.com/office/drawing/2014/main" val="1477859022"/>
                    </a:ext>
                  </a:extLst>
                </a:gridCol>
              </a:tblGrid>
              <a:tr h="601499">
                <a:tc>
                  <a:txBody>
                    <a:bodyPr/>
                    <a:lstStyle/>
                    <a:p>
                      <a:pPr algn="l">
                        <a:lnSpc>
                          <a:spcPct val="150000"/>
                        </a:lnSpc>
                        <a:spcAft>
                          <a:spcPts val="800"/>
                        </a:spcAft>
                      </a:pPr>
                      <a:r>
                        <a:rPr lang="fr-CM" sz="1050">
                          <a:solidFill>
                            <a:schemeClr val="tx1"/>
                          </a:solidFill>
                          <a:effectLst/>
                        </a:rPr>
                        <a:t>Nom du matériel</a:t>
                      </a:r>
                      <a:endParaRPr lang="fr-CM" sz="105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fr-CM" sz="1050" dirty="0">
                          <a:solidFill>
                            <a:schemeClr val="tx1"/>
                          </a:solidFill>
                          <a:effectLst/>
                        </a:rPr>
                        <a:t>Propriété</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6170547"/>
                  </a:ext>
                </a:extLst>
              </a:tr>
              <a:tr h="1124424">
                <a:tc>
                  <a:txBody>
                    <a:bodyPr/>
                    <a:lstStyle/>
                    <a:p>
                      <a:pPr algn="l">
                        <a:lnSpc>
                          <a:spcPct val="150000"/>
                        </a:lnSpc>
                        <a:spcAft>
                          <a:spcPts val="800"/>
                        </a:spcAft>
                      </a:pPr>
                      <a:r>
                        <a:rPr lang="fr-CM" sz="1050">
                          <a:effectLst/>
                        </a:rPr>
                        <a:t>Ordinateur portable DELL</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0000"/>
                        </a:lnSpc>
                        <a:spcAft>
                          <a:spcPts val="800"/>
                        </a:spcAft>
                      </a:pPr>
                      <a:r>
                        <a:rPr lang="fr-CM" sz="1050" dirty="0">
                          <a:effectLst/>
                        </a:rPr>
                        <a:t>Processeur cor i5 4</a:t>
                      </a:r>
                      <a:r>
                        <a:rPr lang="fr-CM" sz="1050" baseline="30000" dirty="0">
                          <a:effectLst/>
                        </a:rPr>
                        <a:t>ème</a:t>
                      </a:r>
                      <a:r>
                        <a:rPr lang="fr-CM" sz="1050" dirty="0">
                          <a:effectLst/>
                        </a:rPr>
                        <a:t> génération fréquence 1.70 </a:t>
                      </a:r>
                      <a:r>
                        <a:rPr lang="fr-CM" sz="1050" dirty="0" err="1">
                          <a:effectLst/>
                        </a:rPr>
                        <a:t>Ghz</a:t>
                      </a:r>
                      <a:r>
                        <a:rPr lang="fr-CM" sz="1050" dirty="0">
                          <a:effectLst/>
                        </a:rPr>
                        <a:t> x 4</a:t>
                      </a:r>
                    </a:p>
                    <a:p>
                      <a:pPr algn="l">
                        <a:lnSpc>
                          <a:spcPct val="100000"/>
                        </a:lnSpc>
                        <a:spcAft>
                          <a:spcPts val="800"/>
                        </a:spcAft>
                      </a:pPr>
                      <a:r>
                        <a:rPr lang="fr-CM" sz="1050" dirty="0">
                          <a:effectLst/>
                        </a:rPr>
                        <a:t>Disque dur SSD SATA 128 giga</a:t>
                      </a:r>
                    </a:p>
                    <a:p>
                      <a:pPr algn="l">
                        <a:lnSpc>
                          <a:spcPct val="100000"/>
                        </a:lnSpc>
                        <a:spcAft>
                          <a:spcPts val="800"/>
                        </a:spcAft>
                      </a:pPr>
                      <a:r>
                        <a:rPr lang="fr-CM" sz="1050" dirty="0">
                          <a:effectLst/>
                        </a:rPr>
                        <a:t>Ram 12 giga</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506459"/>
                  </a:ext>
                </a:extLst>
              </a:tr>
              <a:tr h="1124424">
                <a:tc>
                  <a:txBody>
                    <a:bodyPr/>
                    <a:lstStyle/>
                    <a:p>
                      <a:pPr algn="l">
                        <a:lnSpc>
                          <a:spcPct val="150000"/>
                        </a:lnSpc>
                        <a:spcAft>
                          <a:spcPts val="800"/>
                        </a:spcAft>
                      </a:pPr>
                      <a:r>
                        <a:rPr lang="fr-CM" sz="1050">
                          <a:effectLst/>
                        </a:rPr>
                        <a:t>Ordinateur portable HP</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0000"/>
                        </a:lnSpc>
                        <a:spcAft>
                          <a:spcPts val="800"/>
                        </a:spcAft>
                      </a:pPr>
                      <a:r>
                        <a:rPr lang="fr-CM" sz="1050" dirty="0">
                          <a:effectLst/>
                        </a:rPr>
                        <a:t>Processeur cor i7 4</a:t>
                      </a:r>
                      <a:r>
                        <a:rPr lang="fr-CM" sz="1050" baseline="30000" dirty="0">
                          <a:effectLst/>
                        </a:rPr>
                        <a:t>ème</a:t>
                      </a:r>
                      <a:r>
                        <a:rPr lang="fr-CM" sz="1050" dirty="0">
                          <a:effectLst/>
                        </a:rPr>
                        <a:t> génération fréquence 2.40 </a:t>
                      </a:r>
                      <a:r>
                        <a:rPr lang="fr-CM" sz="1050" dirty="0" err="1">
                          <a:effectLst/>
                        </a:rPr>
                        <a:t>Ghz</a:t>
                      </a:r>
                      <a:r>
                        <a:rPr lang="fr-CM" sz="1050" dirty="0">
                          <a:effectLst/>
                        </a:rPr>
                        <a:t> x 4</a:t>
                      </a:r>
                    </a:p>
                    <a:p>
                      <a:pPr algn="l">
                        <a:lnSpc>
                          <a:spcPct val="100000"/>
                        </a:lnSpc>
                        <a:spcAft>
                          <a:spcPts val="800"/>
                        </a:spcAft>
                      </a:pPr>
                      <a:r>
                        <a:rPr lang="fr-CM" sz="1050" dirty="0">
                          <a:effectLst/>
                        </a:rPr>
                        <a:t>Disque dur SSD M2 SATA 128 giga</a:t>
                      </a:r>
                    </a:p>
                    <a:p>
                      <a:pPr algn="l">
                        <a:lnSpc>
                          <a:spcPct val="100000"/>
                        </a:lnSpc>
                        <a:spcAft>
                          <a:spcPts val="800"/>
                        </a:spcAft>
                      </a:pPr>
                      <a:r>
                        <a:rPr lang="fr-CM" sz="1050" dirty="0">
                          <a:effectLst/>
                        </a:rPr>
                        <a:t>Ram 16 giga</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4869328"/>
                  </a:ext>
                </a:extLst>
              </a:tr>
              <a:tr h="921554">
                <a:tc>
                  <a:txBody>
                    <a:bodyPr/>
                    <a:lstStyle/>
                    <a:p>
                      <a:pPr algn="l">
                        <a:lnSpc>
                          <a:spcPct val="150000"/>
                        </a:lnSpc>
                        <a:spcAft>
                          <a:spcPts val="800"/>
                        </a:spcAft>
                      </a:pPr>
                      <a:r>
                        <a:rPr lang="fr-CM" sz="1050">
                          <a:effectLst/>
                        </a:rPr>
                        <a:t>Mini routeur TP-LINK</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0000"/>
                        </a:lnSpc>
                        <a:spcAft>
                          <a:spcPts val="800"/>
                        </a:spcAft>
                      </a:pPr>
                      <a:r>
                        <a:rPr lang="fr-CM" sz="1050" dirty="0">
                          <a:effectLst/>
                        </a:rPr>
                        <a:t>Model TL-WR740N</a:t>
                      </a:r>
                    </a:p>
                    <a:p>
                      <a:pPr algn="l">
                        <a:lnSpc>
                          <a:spcPct val="100000"/>
                        </a:lnSpc>
                        <a:spcAft>
                          <a:spcPts val="800"/>
                        </a:spcAft>
                      </a:pPr>
                      <a:r>
                        <a:rPr lang="fr-CM" sz="1050" dirty="0">
                          <a:effectLst/>
                        </a:rPr>
                        <a:t>Vitesse de transfert 150Megabits/seconde</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4501898"/>
                  </a:ext>
                </a:extLst>
              </a:tr>
            </a:tbl>
          </a:graphicData>
        </a:graphic>
      </p:graphicFrame>
      <p:graphicFrame>
        <p:nvGraphicFramePr>
          <p:cNvPr id="3" name="Tableau 2">
            <a:extLst>
              <a:ext uri="{FF2B5EF4-FFF2-40B4-BE49-F238E27FC236}">
                <a16:creationId xmlns:a16="http://schemas.microsoft.com/office/drawing/2014/main" id="{CBFC5D31-6FCA-3422-0AED-25C1ADBE5BEF}"/>
              </a:ext>
            </a:extLst>
          </p:cNvPr>
          <p:cNvGraphicFramePr>
            <a:graphicFrameLocks noGrp="1"/>
          </p:cNvGraphicFramePr>
          <p:nvPr>
            <p:extLst>
              <p:ext uri="{D42A27DB-BD31-4B8C-83A1-F6EECF244321}">
                <p14:modId xmlns:p14="http://schemas.microsoft.com/office/powerpoint/2010/main" val="565465226"/>
              </p:ext>
            </p:extLst>
          </p:nvPr>
        </p:nvGraphicFramePr>
        <p:xfrm>
          <a:off x="4045388" y="778669"/>
          <a:ext cx="5098612" cy="3771902"/>
        </p:xfrm>
        <a:graphic>
          <a:graphicData uri="http://schemas.openxmlformats.org/drawingml/2006/table">
            <a:tbl>
              <a:tblPr firstRow="1" firstCol="1" lastRow="1" lastCol="1" bandRow="1" bandCol="1">
                <a:tableStyleId>{284E427A-3D55-4303-BF80-6455036E1DE7}</a:tableStyleId>
              </a:tblPr>
              <a:tblGrid>
                <a:gridCol w="1363059">
                  <a:extLst>
                    <a:ext uri="{9D8B030D-6E8A-4147-A177-3AD203B41FA5}">
                      <a16:colId xmlns:a16="http://schemas.microsoft.com/office/drawing/2014/main" val="2298802611"/>
                    </a:ext>
                  </a:extLst>
                </a:gridCol>
                <a:gridCol w="1509122">
                  <a:extLst>
                    <a:ext uri="{9D8B030D-6E8A-4147-A177-3AD203B41FA5}">
                      <a16:colId xmlns:a16="http://schemas.microsoft.com/office/drawing/2014/main" val="737445709"/>
                    </a:ext>
                  </a:extLst>
                </a:gridCol>
                <a:gridCol w="540506">
                  <a:extLst>
                    <a:ext uri="{9D8B030D-6E8A-4147-A177-3AD203B41FA5}">
                      <a16:colId xmlns:a16="http://schemas.microsoft.com/office/drawing/2014/main" val="4087844261"/>
                    </a:ext>
                  </a:extLst>
                </a:gridCol>
                <a:gridCol w="835820">
                  <a:extLst>
                    <a:ext uri="{9D8B030D-6E8A-4147-A177-3AD203B41FA5}">
                      <a16:colId xmlns:a16="http://schemas.microsoft.com/office/drawing/2014/main" val="4266081908"/>
                    </a:ext>
                  </a:extLst>
                </a:gridCol>
                <a:gridCol w="850105">
                  <a:extLst>
                    <a:ext uri="{9D8B030D-6E8A-4147-A177-3AD203B41FA5}">
                      <a16:colId xmlns:a16="http://schemas.microsoft.com/office/drawing/2014/main" val="58417061"/>
                    </a:ext>
                  </a:extLst>
                </a:gridCol>
              </a:tblGrid>
              <a:tr h="188001">
                <a:tc>
                  <a:txBody>
                    <a:bodyPr/>
                    <a:lstStyle/>
                    <a:p>
                      <a:pPr algn="ctr">
                        <a:lnSpc>
                          <a:spcPct val="100000"/>
                        </a:lnSpc>
                        <a:spcAft>
                          <a:spcPts val="0"/>
                        </a:spcAft>
                      </a:pPr>
                      <a:r>
                        <a:rPr lang="fr-FR" sz="1050" dirty="0">
                          <a:solidFill>
                            <a:schemeClr val="tx1"/>
                          </a:solidFill>
                          <a:effectLst/>
                        </a:rPr>
                        <a:t>Nom du logiciel</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solidFill>
                            <a:schemeClr val="tx1"/>
                          </a:solidFill>
                          <a:effectLst/>
                        </a:rPr>
                        <a:t>Utilisation</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solidFill>
                            <a:schemeClr val="tx1"/>
                          </a:solidFill>
                          <a:effectLst/>
                        </a:rPr>
                        <a:t>Taille</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solidFill>
                            <a:schemeClr val="tx1"/>
                          </a:solidFill>
                          <a:effectLst/>
                        </a:rPr>
                        <a:t>Version</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solidFill>
                            <a:schemeClr val="tx1"/>
                          </a:solidFill>
                          <a:effectLst/>
                        </a:rPr>
                        <a:t>Éditeur</a:t>
                      </a:r>
                      <a:endParaRPr lang="fr-CM"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1697931588"/>
                  </a:ext>
                </a:extLst>
              </a:tr>
              <a:tr h="188001">
                <a:tc>
                  <a:txBody>
                    <a:bodyPr/>
                    <a:lstStyle/>
                    <a:p>
                      <a:pPr algn="ctr">
                        <a:lnSpc>
                          <a:spcPct val="100000"/>
                        </a:lnSpc>
                        <a:spcAft>
                          <a:spcPts val="0"/>
                        </a:spcAft>
                      </a:pPr>
                      <a:r>
                        <a:rPr lang="fr-FR" sz="1050" dirty="0">
                          <a:effectLst/>
                        </a:rPr>
                        <a:t>Google chrome</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Navigateur web</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75.1Mo</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5.0.4183.8</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Google Inc.</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2632560010"/>
                  </a:ext>
                </a:extLst>
              </a:tr>
              <a:tr h="564004">
                <a:tc>
                  <a:txBody>
                    <a:bodyPr/>
                    <a:lstStyle/>
                    <a:p>
                      <a:pPr algn="ctr">
                        <a:lnSpc>
                          <a:spcPct val="100000"/>
                        </a:lnSpc>
                        <a:spcAft>
                          <a:spcPts val="0"/>
                        </a:spcAft>
                      </a:pPr>
                      <a:r>
                        <a:rPr lang="fr-FR" sz="1050" dirty="0">
                          <a:effectLst/>
                        </a:rPr>
                        <a:t>GANTT PROJECT</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Outil d’aide à la planification des projets</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22 Mo</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2.0.10</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Free Software Fondation</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2755433395"/>
                  </a:ext>
                </a:extLst>
              </a:tr>
              <a:tr h="376003">
                <a:tc>
                  <a:txBody>
                    <a:bodyPr/>
                    <a:lstStyle/>
                    <a:p>
                      <a:pPr algn="ctr">
                        <a:lnSpc>
                          <a:spcPct val="100000"/>
                        </a:lnSpc>
                        <a:spcAft>
                          <a:spcPts val="0"/>
                        </a:spcAft>
                      </a:pPr>
                      <a:r>
                        <a:rPr lang="fr-FR" sz="1050">
                          <a:effectLst/>
                        </a:rPr>
                        <a:t>Windows 10</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Interface homme-machine</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5 Go</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1703</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Microsoft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3839398894"/>
                  </a:ext>
                </a:extLst>
              </a:tr>
              <a:tr h="564004">
                <a:tc>
                  <a:txBody>
                    <a:bodyPr/>
                    <a:lstStyle/>
                    <a:p>
                      <a:pPr algn="ctr">
                        <a:lnSpc>
                          <a:spcPct val="100000"/>
                        </a:lnSpc>
                        <a:spcAft>
                          <a:spcPts val="0"/>
                        </a:spcAft>
                      </a:pPr>
                      <a:r>
                        <a:rPr lang="fr-FR" sz="1050">
                          <a:effectLst/>
                        </a:rPr>
                        <a:t>Microsoft office professionnel plus 2019</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Edition des documents &amp; rapports &amp; architecture</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 </a:t>
                      </a:r>
                      <a:endParaRPr lang="fr-CM" sz="1050">
                        <a:effectLst/>
                      </a:endParaRPr>
                    </a:p>
                    <a:p>
                      <a:pPr algn="ctr">
                        <a:lnSpc>
                          <a:spcPct val="100000"/>
                        </a:lnSpc>
                        <a:spcAft>
                          <a:spcPts val="0"/>
                        </a:spcAft>
                      </a:pPr>
                      <a:r>
                        <a:rPr lang="fr-FR" sz="1050">
                          <a:effectLst/>
                        </a:rPr>
                        <a:t>1,18 Go</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2008 build 13127.20616</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Microsoft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1071070413"/>
                  </a:ext>
                </a:extLst>
              </a:tr>
              <a:tr h="376003">
                <a:tc>
                  <a:txBody>
                    <a:bodyPr/>
                    <a:lstStyle/>
                    <a:p>
                      <a:pPr algn="ctr">
                        <a:lnSpc>
                          <a:spcPct val="100000"/>
                        </a:lnSpc>
                        <a:spcAft>
                          <a:spcPts val="0"/>
                        </a:spcAft>
                      </a:pPr>
                      <a:r>
                        <a:rPr lang="fr-FR" sz="1050">
                          <a:effectLst/>
                        </a:rPr>
                        <a:t>Microsoft Visio professionnel 2019</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Conception des architectures</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3.47Go</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2008 build 13127.20616</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Microsoft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1773146092"/>
                  </a:ext>
                </a:extLst>
              </a:tr>
              <a:tr h="376003">
                <a:tc>
                  <a:txBody>
                    <a:bodyPr/>
                    <a:lstStyle/>
                    <a:p>
                      <a:pPr algn="ctr">
                        <a:lnSpc>
                          <a:spcPct val="100000"/>
                        </a:lnSpc>
                        <a:spcAft>
                          <a:spcPts val="0"/>
                        </a:spcAft>
                      </a:pPr>
                      <a:r>
                        <a:rPr lang="fr-FR" sz="1050">
                          <a:effectLst/>
                        </a:rPr>
                        <a:t>Kali linux</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Système d’exploitation</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4,6GO</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2021.2</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Offensive Security,</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3372848213"/>
                  </a:ext>
                </a:extLst>
              </a:tr>
              <a:tr h="763880">
                <a:tc>
                  <a:txBody>
                    <a:bodyPr/>
                    <a:lstStyle/>
                    <a:p>
                      <a:pPr algn="ctr">
                        <a:lnSpc>
                          <a:spcPct val="100000"/>
                        </a:lnSpc>
                        <a:spcAft>
                          <a:spcPts val="0"/>
                        </a:spcAft>
                      </a:pPr>
                      <a:r>
                        <a:rPr lang="fr-FR" sz="1050">
                          <a:effectLst/>
                        </a:rPr>
                        <a:t>Bro</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Sonde de détection d'intrusions réseau (NIDS)</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2.4.1</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Lawrence Berkeley National </a:t>
                      </a:r>
                      <a:r>
                        <a:rPr lang="fr-FR" sz="1050" dirty="0" err="1">
                          <a:effectLst/>
                        </a:rPr>
                        <a:t>Laboratory</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2278977859"/>
                  </a:ext>
                </a:extLst>
              </a:tr>
              <a:tr h="376003">
                <a:tc>
                  <a:txBody>
                    <a:bodyPr/>
                    <a:lstStyle/>
                    <a:p>
                      <a:pPr algn="ctr">
                        <a:lnSpc>
                          <a:spcPct val="100000"/>
                        </a:lnSpc>
                        <a:spcAft>
                          <a:spcPts val="0"/>
                        </a:spcAft>
                      </a:pPr>
                      <a:r>
                        <a:rPr lang="fr-FR" sz="1050">
                          <a:effectLst/>
                        </a:rPr>
                        <a:t>Ubuntu serveur</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Système d’exploitation serveur</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a:effectLst/>
                        </a:rPr>
                        <a:t>/</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22.04</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tc>
                  <a:txBody>
                    <a:bodyPr/>
                    <a:lstStyle/>
                    <a:p>
                      <a:pPr algn="ctr">
                        <a:lnSpc>
                          <a:spcPct val="100000"/>
                        </a:lnSpc>
                        <a:spcAft>
                          <a:spcPts val="0"/>
                        </a:spcAft>
                      </a:pPr>
                      <a:r>
                        <a:rPr lang="fr-FR" sz="1050" dirty="0">
                          <a:effectLst/>
                        </a:rPr>
                        <a:t>Canonical Ltd</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939" marR="19939" marT="0" marB="0"/>
                </a:tc>
                <a:extLst>
                  <a:ext uri="{0D108BD9-81ED-4DB2-BD59-A6C34878D82A}">
                    <a16:rowId xmlns:a16="http://schemas.microsoft.com/office/drawing/2014/main" val="1157451422"/>
                  </a:ext>
                </a:extLst>
              </a:tr>
            </a:tbl>
          </a:graphicData>
        </a:graphic>
      </p:graphicFrame>
      <p:sp>
        <p:nvSpPr>
          <p:cNvPr id="4" name="ZoneTexte 3">
            <a:extLst>
              <a:ext uri="{FF2B5EF4-FFF2-40B4-BE49-F238E27FC236}">
                <a16:creationId xmlns:a16="http://schemas.microsoft.com/office/drawing/2014/main" id="{44E8639A-CCF7-D57B-2E64-2DC6C3D4562E}"/>
              </a:ext>
            </a:extLst>
          </p:cNvPr>
          <p:cNvSpPr txBox="1"/>
          <p:nvPr/>
        </p:nvSpPr>
        <p:spPr>
          <a:xfrm>
            <a:off x="1015721" y="4614117"/>
            <a:ext cx="2013665" cy="307777"/>
          </a:xfrm>
          <a:prstGeom prst="rect">
            <a:avLst/>
          </a:prstGeom>
          <a:noFill/>
        </p:spPr>
        <p:txBody>
          <a:bodyPr wrap="square">
            <a:spAutoFit/>
          </a:bodyPr>
          <a:lstStyle/>
          <a:p>
            <a:r>
              <a:rPr lang="fr-FR" dirty="0"/>
              <a:t>Ressources matérielle</a:t>
            </a:r>
            <a:endParaRPr lang="fr-CM" dirty="0"/>
          </a:p>
        </p:txBody>
      </p:sp>
      <p:sp>
        <p:nvSpPr>
          <p:cNvPr id="7" name="ZoneTexte 6">
            <a:extLst>
              <a:ext uri="{FF2B5EF4-FFF2-40B4-BE49-F238E27FC236}">
                <a16:creationId xmlns:a16="http://schemas.microsoft.com/office/drawing/2014/main" id="{418EE74B-EEA8-8F80-FECD-D76E94CEE449}"/>
              </a:ext>
            </a:extLst>
          </p:cNvPr>
          <p:cNvSpPr txBox="1"/>
          <p:nvPr/>
        </p:nvSpPr>
        <p:spPr>
          <a:xfrm>
            <a:off x="5667019" y="4614117"/>
            <a:ext cx="1855350" cy="307777"/>
          </a:xfrm>
          <a:prstGeom prst="rect">
            <a:avLst/>
          </a:prstGeom>
          <a:noFill/>
        </p:spPr>
        <p:txBody>
          <a:bodyPr wrap="square">
            <a:spAutoFit/>
          </a:bodyPr>
          <a:lstStyle/>
          <a:p>
            <a:r>
              <a:rPr lang="fr-FR" dirty="0"/>
              <a:t>Ressources logicielle</a:t>
            </a:r>
            <a:endParaRPr lang="fr-CM" dirty="0"/>
          </a:p>
        </p:txBody>
      </p:sp>
      <p:sp>
        <p:nvSpPr>
          <p:cNvPr id="5" name="Google Shape;607;p34">
            <a:extLst>
              <a:ext uri="{FF2B5EF4-FFF2-40B4-BE49-F238E27FC236}">
                <a16:creationId xmlns:a16="http://schemas.microsoft.com/office/drawing/2014/main" id="{603D174A-827E-E439-B79C-3A0C056CF65C}"/>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25</a:t>
            </a:r>
          </a:p>
        </p:txBody>
      </p:sp>
    </p:spTree>
    <p:extLst>
      <p:ext uri="{BB962C8B-B14F-4D97-AF65-F5344CB8AC3E}">
        <p14:creationId xmlns:p14="http://schemas.microsoft.com/office/powerpoint/2010/main" val="2340849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Ressources Humaine du projet</a:t>
            </a:r>
            <a:endParaRPr dirty="0"/>
          </a:p>
        </p:txBody>
      </p:sp>
      <p:graphicFrame>
        <p:nvGraphicFramePr>
          <p:cNvPr id="8" name="Tableau 7">
            <a:extLst>
              <a:ext uri="{FF2B5EF4-FFF2-40B4-BE49-F238E27FC236}">
                <a16:creationId xmlns:a16="http://schemas.microsoft.com/office/drawing/2014/main" id="{D28FEC9D-E5F0-6B1C-2AF9-967035A1DF41}"/>
              </a:ext>
            </a:extLst>
          </p:cNvPr>
          <p:cNvGraphicFramePr>
            <a:graphicFrameLocks noGrp="1"/>
          </p:cNvGraphicFramePr>
          <p:nvPr>
            <p:extLst>
              <p:ext uri="{D42A27DB-BD31-4B8C-83A1-F6EECF244321}">
                <p14:modId xmlns:p14="http://schemas.microsoft.com/office/powerpoint/2010/main" val="2849117016"/>
              </p:ext>
            </p:extLst>
          </p:nvPr>
        </p:nvGraphicFramePr>
        <p:xfrm>
          <a:off x="764381" y="913453"/>
          <a:ext cx="7615238" cy="2586611"/>
        </p:xfrm>
        <a:graphic>
          <a:graphicData uri="http://schemas.openxmlformats.org/drawingml/2006/table">
            <a:tbl>
              <a:tblPr firstRow="1" firstCol="1" lastRow="1" lastCol="1" bandRow="1" bandCol="1">
                <a:tableStyleId>{284E427A-3D55-4303-BF80-6455036E1DE7}</a:tableStyleId>
              </a:tblPr>
              <a:tblGrid>
                <a:gridCol w="1601533">
                  <a:extLst>
                    <a:ext uri="{9D8B030D-6E8A-4147-A177-3AD203B41FA5}">
                      <a16:colId xmlns:a16="http://schemas.microsoft.com/office/drawing/2014/main" val="2940531661"/>
                    </a:ext>
                  </a:extLst>
                </a:gridCol>
                <a:gridCol w="2130076">
                  <a:extLst>
                    <a:ext uri="{9D8B030D-6E8A-4147-A177-3AD203B41FA5}">
                      <a16:colId xmlns:a16="http://schemas.microsoft.com/office/drawing/2014/main" val="3594206725"/>
                    </a:ext>
                  </a:extLst>
                </a:gridCol>
                <a:gridCol w="3883629">
                  <a:extLst>
                    <a:ext uri="{9D8B030D-6E8A-4147-A177-3AD203B41FA5}">
                      <a16:colId xmlns:a16="http://schemas.microsoft.com/office/drawing/2014/main" val="1820446555"/>
                    </a:ext>
                  </a:extLst>
                </a:gridCol>
              </a:tblGrid>
              <a:tr h="0">
                <a:tc>
                  <a:txBody>
                    <a:bodyPr/>
                    <a:lstStyle/>
                    <a:p>
                      <a:pPr algn="ctr">
                        <a:lnSpc>
                          <a:spcPct val="150000"/>
                        </a:lnSpc>
                        <a:spcAft>
                          <a:spcPts val="800"/>
                        </a:spcAft>
                      </a:pPr>
                      <a:r>
                        <a:rPr lang="fr-FR" sz="1200" dirty="0">
                          <a:solidFill>
                            <a:schemeClr val="tx1"/>
                          </a:solidFill>
                          <a:effectLst/>
                        </a:rPr>
                        <a:t>Personnes en charge</a:t>
                      </a:r>
                      <a:endParaRPr lang="fr-CM"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dirty="0">
                          <a:solidFill>
                            <a:schemeClr val="tx1"/>
                          </a:solidFill>
                          <a:effectLst/>
                        </a:rPr>
                        <a:t>Titres</a:t>
                      </a:r>
                      <a:endParaRPr lang="fr-CM"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dirty="0">
                          <a:solidFill>
                            <a:schemeClr val="tx1"/>
                          </a:solidFill>
                          <a:effectLst/>
                        </a:rPr>
                        <a:t>Rôles</a:t>
                      </a:r>
                      <a:endParaRPr lang="fr-CM"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extLst>
                  <a:ext uri="{0D108BD9-81ED-4DB2-BD59-A6C34878D82A}">
                    <a16:rowId xmlns:a16="http://schemas.microsoft.com/office/drawing/2014/main" val="72172500"/>
                  </a:ext>
                </a:extLst>
              </a:tr>
              <a:tr h="734307">
                <a:tc>
                  <a:txBody>
                    <a:bodyPr/>
                    <a:lstStyle/>
                    <a:p>
                      <a:pPr algn="ctr">
                        <a:lnSpc>
                          <a:spcPct val="150000"/>
                        </a:lnSpc>
                        <a:spcAft>
                          <a:spcPts val="800"/>
                        </a:spcAft>
                      </a:pPr>
                      <a:r>
                        <a:rPr lang="fr-FR" sz="1200">
                          <a:effectLst/>
                        </a:rPr>
                        <a:t>M. TIOWA NZONTEU</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a:effectLst/>
                        </a:rPr>
                        <a:t>Expert réseau, infrastructure et sécurité</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a:effectLst/>
                        </a:rPr>
                        <a:t>Charger de faire l’étude et la mise en place de la solution. De configurer la solution et de l’intégrer au réseau d’IP-TELRA</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extLst>
                  <a:ext uri="{0D108BD9-81ED-4DB2-BD59-A6C34878D82A}">
                    <a16:rowId xmlns:a16="http://schemas.microsoft.com/office/drawing/2014/main" val="3292428225"/>
                  </a:ext>
                </a:extLst>
              </a:tr>
              <a:tr h="734307">
                <a:tc>
                  <a:txBody>
                    <a:bodyPr/>
                    <a:lstStyle/>
                    <a:p>
                      <a:pPr algn="ctr">
                        <a:lnSpc>
                          <a:spcPct val="150000"/>
                        </a:lnSpc>
                        <a:spcAft>
                          <a:spcPts val="800"/>
                        </a:spcAft>
                      </a:pPr>
                      <a:r>
                        <a:rPr lang="fr-FR" sz="1200">
                          <a:effectLst/>
                        </a:rPr>
                        <a:t>M. NANA TCHOFFO Michel</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a:effectLst/>
                        </a:rPr>
                        <a:t>Ingénieur en maintenance des systèmes informatique</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a:effectLst/>
                        </a:rPr>
                        <a:t>Charger de la supervision et de la maintenance du système après son déploiement</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extLst>
                  <a:ext uri="{0D108BD9-81ED-4DB2-BD59-A6C34878D82A}">
                    <a16:rowId xmlns:a16="http://schemas.microsoft.com/office/drawing/2014/main" val="1628570442"/>
                  </a:ext>
                </a:extLst>
              </a:tr>
              <a:tr h="546870">
                <a:tc>
                  <a:txBody>
                    <a:bodyPr/>
                    <a:lstStyle/>
                    <a:p>
                      <a:pPr algn="ctr">
                        <a:lnSpc>
                          <a:spcPct val="150000"/>
                        </a:lnSpc>
                        <a:spcAft>
                          <a:spcPts val="800"/>
                        </a:spcAft>
                      </a:pPr>
                      <a:r>
                        <a:rPr lang="fr-FR" sz="1200">
                          <a:effectLst/>
                        </a:rPr>
                        <a:t>M. TCHOFFO Guy</a:t>
                      </a:r>
                      <a:endParaRPr lang="fr-CM"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b="0" dirty="0">
                          <a:effectLst/>
                        </a:rPr>
                        <a:t>Ingénieur des réseaux et télécom</a:t>
                      </a:r>
                      <a:endParaRPr lang="fr-CM" sz="12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tc>
                  <a:txBody>
                    <a:bodyPr/>
                    <a:lstStyle/>
                    <a:p>
                      <a:pPr algn="ctr">
                        <a:lnSpc>
                          <a:spcPct val="150000"/>
                        </a:lnSpc>
                        <a:spcAft>
                          <a:spcPts val="800"/>
                        </a:spcAft>
                      </a:pPr>
                      <a:r>
                        <a:rPr lang="fr-FR" sz="1200" dirty="0">
                          <a:effectLst/>
                        </a:rPr>
                        <a:t>Charger de former et de mettre en place l’équipe qui exploitera la solution</a:t>
                      </a:r>
                      <a:endParaRPr lang="fr-CM"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041" marR="68041" marT="0" marB="0"/>
                </a:tc>
                <a:extLst>
                  <a:ext uri="{0D108BD9-81ED-4DB2-BD59-A6C34878D82A}">
                    <a16:rowId xmlns:a16="http://schemas.microsoft.com/office/drawing/2014/main" val="3757972573"/>
                  </a:ext>
                </a:extLst>
              </a:tr>
            </a:tbl>
          </a:graphicData>
        </a:graphic>
      </p:graphicFrame>
      <p:sp>
        <p:nvSpPr>
          <p:cNvPr id="9" name="ZoneTexte 8">
            <a:extLst>
              <a:ext uri="{FF2B5EF4-FFF2-40B4-BE49-F238E27FC236}">
                <a16:creationId xmlns:a16="http://schemas.microsoft.com/office/drawing/2014/main" id="{AF9C6C56-37E8-FD4A-332C-8C27ADBB2D46}"/>
              </a:ext>
            </a:extLst>
          </p:cNvPr>
          <p:cNvSpPr txBox="1"/>
          <p:nvPr/>
        </p:nvSpPr>
        <p:spPr>
          <a:xfrm>
            <a:off x="3565167" y="3922270"/>
            <a:ext cx="2013665" cy="307777"/>
          </a:xfrm>
          <a:prstGeom prst="rect">
            <a:avLst/>
          </a:prstGeom>
          <a:noFill/>
        </p:spPr>
        <p:txBody>
          <a:bodyPr wrap="square">
            <a:spAutoFit/>
          </a:bodyPr>
          <a:lstStyle/>
          <a:p>
            <a:r>
              <a:rPr lang="fr-FR" dirty="0"/>
              <a:t>Ressources Humaine</a:t>
            </a:r>
            <a:endParaRPr lang="fr-CM" dirty="0"/>
          </a:p>
        </p:txBody>
      </p:sp>
      <p:sp>
        <p:nvSpPr>
          <p:cNvPr id="2" name="Google Shape;607;p34">
            <a:extLst>
              <a:ext uri="{FF2B5EF4-FFF2-40B4-BE49-F238E27FC236}">
                <a16:creationId xmlns:a16="http://schemas.microsoft.com/office/drawing/2014/main" id="{3AFD6626-29E6-EE52-9AA2-5060AA420C92}"/>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26</a:t>
            </a:r>
          </a:p>
        </p:txBody>
      </p:sp>
    </p:spTree>
    <p:extLst>
      <p:ext uri="{BB962C8B-B14F-4D97-AF65-F5344CB8AC3E}">
        <p14:creationId xmlns:p14="http://schemas.microsoft.com/office/powerpoint/2010/main" val="2920805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09170"/>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solidFill>
                  <a:schemeClr val="lt2"/>
                </a:solidFill>
              </a:rPr>
              <a:t>RAPPORT DE STAGE</a:t>
            </a:r>
            <a:endParaRPr dirty="0">
              <a:solidFill>
                <a:schemeClr val="lt2"/>
              </a:solidFill>
            </a:endParaRPr>
          </a:p>
        </p:txBody>
      </p:sp>
      <p:sp>
        <p:nvSpPr>
          <p:cNvPr id="306" name="Google Shape;306;p31"/>
          <p:cNvSpPr txBox="1">
            <a:spLocks noGrp="1"/>
          </p:cNvSpPr>
          <p:nvPr>
            <p:ph type="subTitle" idx="1"/>
          </p:nvPr>
        </p:nvSpPr>
        <p:spPr>
          <a:xfrm>
            <a:off x="572003" y="2472490"/>
            <a:ext cx="2729100" cy="790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lt2"/>
                </a:solidFill>
              </a:rPr>
              <a:t>Contexte du projet</a:t>
            </a:r>
          </a:p>
          <a:p>
            <a:pPr marL="0" lvl="0" indent="0" algn="l" rtl="0">
              <a:spcBef>
                <a:spcPts val="0"/>
              </a:spcBef>
              <a:spcAft>
                <a:spcPts val="0"/>
              </a:spcAft>
              <a:buNone/>
            </a:pPr>
            <a:r>
              <a:rPr lang="fr-FR" dirty="0">
                <a:solidFill>
                  <a:schemeClr val="lt2"/>
                </a:solidFill>
              </a:rPr>
              <a:t>Problématique</a:t>
            </a:r>
          </a:p>
          <a:p>
            <a:pPr marL="0" lvl="0" indent="0" algn="l" rtl="0">
              <a:spcBef>
                <a:spcPts val="0"/>
              </a:spcBef>
              <a:spcAft>
                <a:spcPts val="0"/>
              </a:spcAft>
              <a:buNone/>
            </a:pPr>
            <a:r>
              <a:rPr lang="fr-FR" dirty="0">
                <a:solidFill>
                  <a:schemeClr val="lt2"/>
                </a:solidFill>
              </a:rPr>
              <a:t>Objectifs</a:t>
            </a:r>
            <a:endParaRPr dirty="0">
              <a:solidFill>
                <a:schemeClr val="lt2"/>
              </a:solidFill>
            </a:endParaRPr>
          </a:p>
        </p:txBody>
      </p:sp>
      <p:sp>
        <p:nvSpPr>
          <p:cNvPr id="307" name="Google Shape;307;p31"/>
          <p:cNvSpPr txBox="1">
            <a:spLocks noGrp="1"/>
          </p:cNvSpPr>
          <p:nvPr>
            <p:ph type="ctrTitle" idx="2"/>
          </p:nvPr>
        </p:nvSpPr>
        <p:spPr>
          <a:xfrm>
            <a:off x="5720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ETAT DE L’ART</a:t>
            </a:r>
            <a:endParaRPr dirty="0">
              <a:solidFill>
                <a:schemeClr val="lt2"/>
              </a:solidFill>
            </a:endParaRPr>
          </a:p>
        </p:txBody>
      </p:sp>
      <p:sp>
        <p:nvSpPr>
          <p:cNvPr id="308" name="Google Shape;308;p31"/>
          <p:cNvSpPr txBox="1">
            <a:spLocks noGrp="1"/>
          </p:cNvSpPr>
          <p:nvPr>
            <p:ph type="subTitle" idx="3"/>
          </p:nvPr>
        </p:nvSpPr>
        <p:spPr>
          <a:xfrm>
            <a:off x="572003" y="3835225"/>
            <a:ext cx="2729100" cy="842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2"/>
                </a:solidFill>
              </a:rPr>
              <a:t>Principes de sécurité</a:t>
            </a:r>
          </a:p>
          <a:p>
            <a:pPr marL="0" lvl="0" indent="0" algn="l" rtl="0">
              <a:spcBef>
                <a:spcPts val="0"/>
              </a:spcBef>
              <a:spcAft>
                <a:spcPts val="0"/>
              </a:spcAft>
              <a:buClr>
                <a:schemeClr val="dk1"/>
              </a:buClr>
              <a:buSzPts val="1100"/>
              <a:buFont typeface="Arial"/>
              <a:buNone/>
            </a:pPr>
            <a:r>
              <a:rPr lang="en" dirty="0">
                <a:solidFill>
                  <a:schemeClr val="lt2"/>
                </a:solidFill>
              </a:rPr>
              <a:t>Existant de l’entreprise</a:t>
            </a:r>
          </a:p>
          <a:p>
            <a:pPr marL="0" lvl="0" indent="0" algn="l" rtl="0">
              <a:spcBef>
                <a:spcPts val="0"/>
              </a:spcBef>
              <a:spcAft>
                <a:spcPts val="0"/>
              </a:spcAft>
              <a:buClr>
                <a:schemeClr val="dk1"/>
              </a:buClr>
              <a:buSzPts val="1100"/>
              <a:buFont typeface="Arial"/>
              <a:buNone/>
            </a:pPr>
            <a:r>
              <a:rPr lang="fr-FR" dirty="0">
                <a:solidFill>
                  <a:schemeClr val="lt2"/>
                </a:solidFill>
              </a:rPr>
              <a:t>Solution existante</a:t>
            </a:r>
            <a:endParaRPr dirty="0">
              <a:solidFill>
                <a:schemeClr val="lt2"/>
              </a:solidFill>
            </a:endParaRPr>
          </a:p>
        </p:txBody>
      </p:sp>
      <p:sp>
        <p:nvSpPr>
          <p:cNvPr id="309" name="Google Shape;309;p31"/>
          <p:cNvSpPr txBox="1">
            <a:spLocks noGrp="1"/>
          </p:cNvSpPr>
          <p:nvPr>
            <p:ph type="ctrTitle" idx="4"/>
          </p:nvPr>
        </p:nvSpPr>
        <p:spPr>
          <a:xfrm>
            <a:off x="5837902" y="614888"/>
            <a:ext cx="3097789"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ANALYSE ET CONCEPTION</a:t>
            </a:r>
            <a:endParaRPr dirty="0">
              <a:solidFill>
                <a:schemeClr val="lt2"/>
              </a:solidFill>
            </a:endParaRPr>
          </a:p>
        </p:txBody>
      </p:sp>
      <p:sp>
        <p:nvSpPr>
          <p:cNvPr id="310" name="Google Shape;310;p31"/>
          <p:cNvSpPr txBox="1">
            <a:spLocks noGrp="1"/>
          </p:cNvSpPr>
          <p:nvPr>
            <p:ph type="subTitle" idx="5"/>
          </p:nvPr>
        </p:nvSpPr>
        <p:spPr>
          <a:xfrm>
            <a:off x="5837902" y="1077275"/>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lt2"/>
                </a:solidFill>
              </a:rPr>
              <a:t>Matériel et méthode</a:t>
            </a:r>
          </a:p>
          <a:p>
            <a:pPr marL="0" lvl="0" indent="0" algn="l" rtl="0">
              <a:spcBef>
                <a:spcPts val="0"/>
              </a:spcBef>
              <a:spcAft>
                <a:spcPts val="0"/>
              </a:spcAft>
              <a:buClr>
                <a:schemeClr val="dk1"/>
              </a:buClr>
              <a:buSzPts val="1100"/>
              <a:buFont typeface="Arial"/>
              <a:buNone/>
            </a:pPr>
            <a:r>
              <a:rPr lang="en" dirty="0">
                <a:solidFill>
                  <a:schemeClr val="lt2"/>
                </a:solidFill>
              </a:rPr>
              <a:t>Cahier des charges</a:t>
            </a:r>
            <a:endParaRPr dirty="0">
              <a:solidFill>
                <a:schemeClr val="lt2"/>
              </a:solidFill>
            </a:endParaRPr>
          </a:p>
          <a:p>
            <a:pPr marL="0" lvl="0" indent="0" algn="l" rtl="0">
              <a:spcBef>
                <a:spcPts val="0"/>
              </a:spcBef>
              <a:spcAft>
                <a:spcPts val="0"/>
              </a:spcAft>
              <a:buNone/>
            </a:pPr>
            <a:endParaRPr dirty="0">
              <a:solidFill>
                <a:schemeClr val="lt2"/>
              </a:solidFill>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37902" y="2077932"/>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IMPLEMENTETION</a:t>
            </a:r>
            <a:endParaRPr dirty="0">
              <a:solidFill>
                <a:schemeClr val="lt2"/>
              </a:solidFill>
            </a:endParaRPr>
          </a:p>
        </p:txBody>
      </p:sp>
      <p:sp>
        <p:nvSpPr>
          <p:cNvPr id="317" name="Google Shape;317;p31"/>
          <p:cNvSpPr txBox="1">
            <a:spLocks noGrp="1"/>
          </p:cNvSpPr>
          <p:nvPr>
            <p:ph type="subTitle" idx="16"/>
          </p:nvPr>
        </p:nvSpPr>
        <p:spPr>
          <a:xfrm>
            <a:off x="5837902" y="2475239"/>
            <a:ext cx="2805300" cy="713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lt2"/>
                </a:solidFill>
              </a:rPr>
              <a:t>Installation des prérequis</a:t>
            </a:r>
          </a:p>
          <a:p>
            <a:pPr marL="0" lvl="0" indent="0" algn="l" rtl="0">
              <a:spcBef>
                <a:spcPts val="0"/>
              </a:spcBef>
              <a:spcAft>
                <a:spcPts val="0"/>
              </a:spcAft>
              <a:buNone/>
            </a:pPr>
            <a:r>
              <a:rPr lang="fr-FR" dirty="0">
                <a:solidFill>
                  <a:schemeClr val="lt2"/>
                </a:solidFill>
              </a:rPr>
              <a:t>Installation des systèmes</a:t>
            </a:r>
          </a:p>
          <a:p>
            <a:pPr marL="0" lvl="0" indent="0" algn="l" rtl="0">
              <a:spcBef>
                <a:spcPts val="0"/>
              </a:spcBef>
              <a:spcAft>
                <a:spcPts val="0"/>
              </a:spcAft>
              <a:buNone/>
            </a:pPr>
            <a:r>
              <a:rPr lang="fr-FR" dirty="0">
                <a:solidFill>
                  <a:schemeClr val="lt2"/>
                </a:solidFill>
              </a:rPr>
              <a:t>Résultat</a:t>
            </a:r>
          </a:p>
        </p:txBody>
      </p:sp>
      <p:sp>
        <p:nvSpPr>
          <p:cNvPr id="320" name="Google Shape;320;p31"/>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CONCLUSION</a:t>
            </a:r>
            <a:endParaRPr dirty="0">
              <a:solidFill>
                <a:schemeClr val="lt2"/>
              </a:solidFill>
            </a:endParaRPr>
          </a:p>
        </p:txBody>
      </p:sp>
      <p:sp>
        <p:nvSpPr>
          <p:cNvPr id="321" name="Google Shape;321;p31"/>
          <p:cNvSpPr txBox="1">
            <a:spLocks noGrp="1"/>
          </p:cNvSpPr>
          <p:nvPr>
            <p:ph type="subTitle" idx="20"/>
          </p:nvPr>
        </p:nvSpPr>
        <p:spPr>
          <a:xfrm>
            <a:off x="5842903" y="3893500"/>
            <a:ext cx="2729100" cy="78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lt2"/>
                </a:solidFill>
              </a:rPr>
              <a:t>Bilan de travail</a:t>
            </a:r>
          </a:p>
          <a:p>
            <a:pPr marL="0" lvl="0" indent="0" algn="l" rtl="0">
              <a:spcBef>
                <a:spcPts val="0"/>
              </a:spcBef>
              <a:spcAft>
                <a:spcPts val="0"/>
              </a:spcAft>
              <a:buClr>
                <a:schemeClr val="dk1"/>
              </a:buClr>
              <a:buSzPts val="1100"/>
              <a:buFont typeface="Arial"/>
              <a:buNone/>
            </a:pPr>
            <a:r>
              <a:rPr lang="fr-FR" dirty="0">
                <a:solidFill>
                  <a:schemeClr val="lt2"/>
                </a:solidFill>
              </a:rPr>
              <a:t>Perspective d’amélioration</a:t>
            </a:r>
          </a:p>
          <a:p>
            <a:pPr marL="0" lvl="0" indent="0" algn="l" rtl="0">
              <a:spcBef>
                <a:spcPts val="0"/>
              </a:spcBef>
              <a:spcAft>
                <a:spcPts val="0"/>
              </a:spcAft>
              <a:buClr>
                <a:schemeClr val="dk1"/>
              </a:buClr>
              <a:buSzPts val="1100"/>
              <a:buFont typeface="Arial"/>
              <a:buNone/>
            </a:pPr>
            <a:r>
              <a:rPr lang="fr-FR" dirty="0">
                <a:solidFill>
                  <a:schemeClr val="lt2"/>
                </a:solidFill>
              </a:rPr>
              <a:t>Perspective professionnel</a:t>
            </a:r>
            <a:endParaRPr dirty="0">
              <a:solidFill>
                <a:schemeClr val="lt2"/>
              </a:solidFill>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
        <p:nvSpPr>
          <p:cNvPr id="6" name="Google Shape;305;p31">
            <a:extLst>
              <a:ext uri="{FF2B5EF4-FFF2-40B4-BE49-F238E27FC236}">
                <a16:creationId xmlns:a16="http://schemas.microsoft.com/office/drawing/2014/main" id="{3DEA299B-296D-0AB7-9A8E-B5E835A7C21B}"/>
              </a:ext>
            </a:extLst>
          </p:cNvPr>
          <p:cNvSpPr txBox="1">
            <a:spLocks/>
          </p:cNvSpPr>
          <p:nvPr/>
        </p:nvSpPr>
        <p:spPr>
          <a:xfrm>
            <a:off x="572003" y="2077932"/>
            <a:ext cx="2729100"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fr-FR" dirty="0">
                <a:solidFill>
                  <a:schemeClr val="lt2"/>
                </a:solidFill>
              </a:rPr>
              <a:t>INTRODUCTION</a:t>
            </a:r>
          </a:p>
        </p:txBody>
      </p:sp>
      <p:sp>
        <p:nvSpPr>
          <p:cNvPr id="7" name="Google Shape;306;p31">
            <a:extLst>
              <a:ext uri="{FF2B5EF4-FFF2-40B4-BE49-F238E27FC236}">
                <a16:creationId xmlns:a16="http://schemas.microsoft.com/office/drawing/2014/main" id="{F5ECB521-D986-59CB-EC60-B504938DAD1D}"/>
              </a:ext>
            </a:extLst>
          </p:cNvPr>
          <p:cNvSpPr txBox="1">
            <a:spLocks/>
          </p:cNvSpPr>
          <p:nvPr/>
        </p:nvSpPr>
        <p:spPr>
          <a:xfrm>
            <a:off x="572003" y="1074715"/>
            <a:ext cx="2729100" cy="790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marL="0" indent="0" algn="l"/>
            <a:r>
              <a:rPr lang="fr-FR" dirty="0">
                <a:solidFill>
                  <a:schemeClr val="lt2"/>
                </a:solidFill>
              </a:rPr>
              <a:t>Présentation de l’entreprise</a:t>
            </a:r>
          </a:p>
          <a:p>
            <a:pPr marL="0" indent="0" algn="l"/>
            <a:r>
              <a:rPr lang="fr-FR" dirty="0">
                <a:solidFill>
                  <a:schemeClr val="lt2"/>
                </a:solidFill>
              </a:rPr>
              <a:t>Activités de l’entreprise</a:t>
            </a:r>
          </a:p>
          <a:p>
            <a:pPr marL="0" indent="0" algn="l"/>
            <a:r>
              <a:rPr lang="fr-FR" dirty="0">
                <a:solidFill>
                  <a:schemeClr val="lt2"/>
                </a:solidFill>
              </a:rPr>
              <a:t>Tâches effectuées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Bilan financier du projet</a:t>
            </a:r>
            <a:endParaRPr dirty="0"/>
          </a:p>
        </p:txBody>
      </p:sp>
      <p:graphicFrame>
        <p:nvGraphicFramePr>
          <p:cNvPr id="2" name="Tableau 1">
            <a:extLst>
              <a:ext uri="{FF2B5EF4-FFF2-40B4-BE49-F238E27FC236}">
                <a16:creationId xmlns:a16="http://schemas.microsoft.com/office/drawing/2014/main" id="{B26E4224-0041-3585-14D8-C7C18F0D9CE3}"/>
              </a:ext>
            </a:extLst>
          </p:cNvPr>
          <p:cNvGraphicFramePr>
            <a:graphicFrameLocks noGrp="1"/>
          </p:cNvGraphicFramePr>
          <p:nvPr>
            <p:extLst>
              <p:ext uri="{D42A27DB-BD31-4B8C-83A1-F6EECF244321}">
                <p14:modId xmlns:p14="http://schemas.microsoft.com/office/powerpoint/2010/main" val="319341631"/>
              </p:ext>
            </p:extLst>
          </p:nvPr>
        </p:nvGraphicFramePr>
        <p:xfrm>
          <a:off x="350044" y="664180"/>
          <a:ext cx="4121945" cy="3958908"/>
        </p:xfrm>
        <a:graphic>
          <a:graphicData uri="http://schemas.openxmlformats.org/drawingml/2006/table">
            <a:tbl>
              <a:tblPr firstRow="1" firstCol="1" lastRow="1" lastCol="1" bandRow="1" bandCol="1">
                <a:tableStyleId>{284E427A-3D55-4303-BF80-6455036E1DE7}</a:tableStyleId>
              </a:tblPr>
              <a:tblGrid>
                <a:gridCol w="1329526">
                  <a:extLst>
                    <a:ext uri="{9D8B030D-6E8A-4147-A177-3AD203B41FA5}">
                      <a16:colId xmlns:a16="http://schemas.microsoft.com/office/drawing/2014/main" val="1401941422"/>
                    </a:ext>
                  </a:extLst>
                </a:gridCol>
                <a:gridCol w="311111">
                  <a:extLst>
                    <a:ext uri="{9D8B030D-6E8A-4147-A177-3AD203B41FA5}">
                      <a16:colId xmlns:a16="http://schemas.microsoft.com/office/drawing/2014/main" val="4240329184"/>
                    </a:ext>
                  </a:extLst>
                </a:gridCol>
                <a:gridCol w="678855">
                  <a:extLst>
                    <a:ext uri="{9D8B030D-6E8A-4147-A177-3AD203B41FA5}">
                      <a16:colId xmlns:a16="http://schemas.microsoft.com/office/drawing/2014/main" val="656593980"/>
                    </a:ext>
                  </a:extLst>
                </a:gridCol>
                <a:gridCol w="873037">
                  <a:extLst>
                    <a:ext uri="{9D8B030D-6E8A-4147-A177-3AD203B41FA5}">
                      <a16:colId xmlns:a16="http://schemas.microsoft.com/office/drawing/2014/main" val="4240137946"/>
                    </a:ext>
                  </a:extLst>
                </a:gridCol>
                <a:gridCol w="280245">
                  <a:extLst>
                    <a:ext uri="{9D8B030D-6E8A-4147-A177-3AD203B41FA5}">
                      <a16:colId xmlns:a16="http://schemas.microsoft.com/office/drawing/2014/main" val="3789297587"/>
                    </a:ext>
                  </a:extLst>
                </a:gridCol>
                <a:gridCol w="649171">
                  <a:extLst>
                    <a:ext uri="{9D8B030D-6E8A-4147-A177-3AD203B41FA5}">
                      <a16:colId xmlns:a16="http://schemas.microsoft.com/office/drawing/2014/main" val="2124206094"/>
                    </a:ext>
                  </a:extLst>
                </a:gridCol>
              </a:tblGrid>
              <a:tr h="0">
                <a:tc gridSpan="2">
                  <a:txBody>
                    <a:bodyPr/>
                    <a:lstStyle/>
                    <a:p>
                      <a:pPr algn="ctr">
                        <a:lnSpc>
                          <a:spcPct val="150000"/>
                        </a:lnSpc>
                        <a:spcAft>
                          <a:spcPts val="800"/>
                        </a:spcAft>
                      </a:pPr>
                      <a:r>
                        <a:rPr lang="fr-FR" sz="700" dirty="0">
                          <a:solidFill>
                            <a:schemeClr val="tx1"/>
                          </a:solidFill>
                          <a:effectLst/>
                        </a:rPr>
                        <a:t>Libellé</a:t>
                      </a:r>
                      <a:endParaRPr lang="fr-CM"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solidFill>
                            <a:schemeClr val="tx1"/>
                          </a:solidFill>
                          <a:effectLst/>
                        </a:rPr>
                        <a:t>Quantité</a:t>
                      </a:r>
                      <a:endParaRPr lang="fr-CM" sz="7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dirty="0">
                          <a:solidFill>
                            <a:schemeClr val="tx1"/>
                          </a:solidFill>
                          <a:effectLst/>
                        </a:rPr>
                        <a:t>P.U (en FCFA)</a:t>
                      </a:r>
                      <a:endParaRPr lang="fr-CM"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dirty="0">
                          <a:solidFill>
                            <a:schemeClr val="tx1"/>
                          </a:solidFill>
                          <a:effectLst/>
                        </a:rPr>
                        <a:t>Montant</a:t>
                      </a:r>
                      <a:endParaRPr lang="fr-CM"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3403510005"/>
                  </a:ext>
                </a:extLst>
              </a:tr>
              <a:tr h="0">
                <a:tc gridSpan="6">
                  <a:txBody>
                    <a:bodyPr/>
                    <a:lstStyle/>
                    <a:p>
                      <a:pPr algn="ctr">
                        <a:lnSpc>
                          <a:spcPct val="150000"/>
                        </a:lnSpc>
                        <a:spcAft>
                          <a:spcPts val="800"/>
                        </a:spcAft>
                      </a:pPr>
                      <a:r>
                        <a:rPr lang="fr-FR" sz="700" dirty="0">
                          <a:effectLst/>
                        </a:rPr>
                        <a:t>Matériels informatiques</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3541254759"/>
                  </a:ext>
                </a:extLst>
              </a:tr>
              <a:tr h="0">
                <a:tc gridSpan="2">
                  <a:txBody>
                    <a:bodyPr/>
                    <a:lstStyle/>
                    <a:p>
                      <a:pPr algn="ctr">
                        <a:lnSpc>
                          <a:spcPct val="150000"/>
                        </a:lnSpc>
                        <a:spcAft>
                          <a:spcPts val="800"/>
                        </a:spcAft>
                      </a:pPr>
                      <a:r>
                        <a:rPr lang="fr-FR" sz="700">
                          <a:effectLst/>
                        </a:rPr>
                        <a:t>Ordinateur portable DELL</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180 000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180 000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394998917"/>
                  </a:ext>
                </a:extLst>
              </a:tr>
              <a:tr h="0">
                <a:tc gridSpan="2">
                  <a:txBody>
                    <a:bodyPr/>
                    <a:lstStyle/>
                    <a:p>
                      <a:pPr algn="ctr">
                        <a:lnSpc>
                          <a:spcPct val="150000"/>
                        </a:lnSpc>
                        <a:spcAft>
                          <a:spcPts val="800"/>
                        </a:spcAft>
                      </a:pPr>
                      <a:r>
                        <a:rPr lang="fr-FR" sz="700">
                          <a:effectLst/>
                        </a:rPr>
                        <a:t>Ordinateur portable HP</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230 000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230 000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4199441678"/>
                  </a:ext>
                </a:extLst>
              </a:tr>
              <a:tr h="0">
                <a:tc gridSpan="2">
                  <a:txBody>
                    <a:bodyPr/>
                    <a:lstStyle/>
                    <a:p>
                      <a:pPr algn="ctr">
                        <a:lnSpc>
                          <a:spcPct val="150000"/>
                        </a:lnSpc>
                        <a:spcAft>
                          <a:spcPts val="800"/>
                        </a:spcAft>
                      </a:pPr>
                      <a:r>
                        <a:rPr lang="fr-FR" sz="700">
                          <a:effectLst/>
                        </a:rPr>
                        <a:t>Mini routeur TP-LINK</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45 000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45 000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2156956506"/>
                  </a:ext>
                </a:extLst>
              </a:tr>
              <a:tr h="0">
                <a:tc gridSpan="3">
                  <a:txBody>
                    <a:bodyPr/>
                    <a:lstStyle/>
                    <a:p>
                      <a:pPr algn="ctr">
                        <a:lnSpc>
                          <a:spcPct val="150000"/>
                        </a:lnSpc>
                        <a:spcAft>
                          <a:spcPts val="800"/>
                        </a:spcAft>
                      </a:pPr>
                      <a:r>
                        <a:rPr lang="fr-FR" sz="700">
                          <a:effectLst/>
                        </a:rPr>
                        <a:t>Total</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gridSpan="3">
                  <a:txBody>
                    <a:bodyPr/>
                    <a:lstStyle/>
                    <a:p>
                      <a:pPr algn="ctr">
                        <a:lnSpc>
                          <a:spcPct val="150000"/>
                        </a:lnSpc>
                        <a:spcAft>
                          <a:spcPts val="800"/>
                        </a:spcAft>
                      </a:pPr>
                      <a:r>
                        <a:rPr lang="fr-FR" sz="700">
                          <a:effectLst/>
                        </a:rPr>
                        <a:t>455 000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3353329505"/>
                  </a:ext>
                </a:extLst>
              </a:tr>
              <a:tr h="0">
                <a:tc gridSpan="6">
                  <a:txBody>
                    <a:bodyPr/>
                    <a:lstStyle/>
                    <a:p>
                      <a:pPr algn="ctr">
                        <a:lnSpc>
                          <a:spcPct val="150000"/>
                        </a:lnSpc>
                        <a:spcAft>
                          <a:spcPts val="800"/>
                        </a:spcAft>
                      </a:pPr>
                      <a:r>
                        <a:rPr lang="fr-FR" sz="700">
                          <a:effectLst/>
                        </a:rPr>
                        <a:t>Logiciels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1020991394"/>
                  </a:ext>
                </a:extLst>
              </a:tr>
              <a:tr h="0">
                <a:tc gridSpan="2">
                  <a:txBody>
                    <a:bodyPr/>
                    <a:lstStyle/>
                    <a:p>
                      <a:pPr algn="ctr">
                        <a:lnSpc>
                          <a:spcPct val="150000"/>
                        </a:lnSpc>
                        <a:spcAft>
                          <a:spcPts val="800"/>
                        </a:spcAft>
                      </a:pPr>
                      <a:r>
                        <a:rPr lang="fr-FR" sz="700" dirty="0">
                          <a:effectLst/>
                        </a:rPr>
                        <a:t>Google chrome</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dirty="0">
                          <a:effectLst/>
                        </a:rPr>
                        <a:t>01</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dirty="0">
                          <a:effectLst/>
                        </a:rPr>
                        <a:t>Gratuit</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1707551033"/>
                  </a:ext>
                </a:extLst>
              </a:tr>
              <a:tr h="46312">
                <a:tc gridSpan="2">
                  <a:txBody>
                    <a:bodyPr/>
                    <a:lstStyle/>
                    <a:p>
                      <a:pPr algn="ctr">
                        <a:lnSpc>
                          <a:spcPct val="150000"/>
                        </a:lnSpc>
                        <a:spcAft>
                          <a:spcPts val="800"/>
                        </a:spcAft>
                      </a:pPr>
                      <a:r>
                        <a:rPr lang="fr-FR" sz="700" dirty="0">
                          <a:effectLst/>
                        </a:rPr>
                        <a:t>GANTT PROJECT</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dirty="0">
                          <a:effectLst/>
                        </a:rPr>
                        <a:t>Gratuit</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1768729530"/>
                  </a:ext>
                </a:extLst>
              </a:tr>
              <a:tr h="46312">
                <a:tc gridSpan="2">
                  <a:txBody>
                    <a:bodyPr/>
                    <a:lstStyle/>
                    <a:p>
                      <a:pPr algn="ctr">
                        <a:lnSpc>
                          <a:spcPct val="150000"/>
                        </a:lnSpc>
                        <a:spcAft>
                          <a:spcPts val="800"/>
                        </a:spcAft>
                      </a:pPr>
                      <a:r>
                        <a:rPr lang="fr-FR" sz="700" dirty="0">
                          <a:effectLst/>
                        </a:rPr>
                        <a:t>Windows 10</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138 000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138 000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3899929534"/>
                  </a:ext>
                </a:extLst>
              </a:tr>
              <a:tr h="46312">
                <a:tc gridSpan="2">
                  <a:txBody>
                    <a:bodyPr/>
                    <a:lstStyle/>
                    <a:p>
                      <a:pPr algn="ctr">
                        <a:lnSpc>
                          <a:spcPct val="150000"/>
                        </a:lnSpc>
                        <a:spcAft>
                          <a:spcPts val="800"/>
                        </a:spcAft>
                      </a:pPr>
                      <a:r>
                        <a:rPr lang="fr-FR" sz="700" dirty="0">
                          <a:effectLst/>
                        </a:rPr>
                        <a:t>Microsoft office professionnel plus 2019</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188 500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188 500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3823392042"/>
                  </a:ext>
                </a:extLst>
              </a:tr>
              <a:tr h="46312">
                <a:tc gridSpan="2">
                  <a:txBody>
                    <a:bodyPr/>
                    <a:lstStyle/>
                    <a:p>
                      <a:pPr algn="ctr">
                        <a:lnSpc>
                          <a:spcPct val="150000"/>
                        </a:lnSpc>
                        <a:spcAft>
                          <a:spcPts val="800"/>
                        </a:spcAft>
                      </a:pPr>
                      <a:r>
                        <a:rPr lang="fr-FR" sz="700" dirty="0">
                          <a:effectLst/>
                        </a:rPr>
                        <a:t>Microsoft Visio professionnel 2019</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70 850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70 850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2418557557"/>
                  </a:ext>
                </a:extLst>
              </a:tr>
              <a:tr h="46312">
                <a:tc gridSpan="2">
                  <a:txBody>
                    <a:bodyPr/>
                    <a:lstStyle/>
                    <a:p>
                      <a:pPr algn="ctr">
                        <a:lnSpc>
                          <a:spcPct val="150000"/>
                        </a:lnSpc>
                        <a:spcAft>
                          <a:spcPts val="800"/>
                        </a:spcAft>
                      </a:pPr>
                      <a:r>
                        <a:rPr lang="fr-FR" sz="700" dirty="0">
                          <a:effectLst/>
                        </a:rPr>
                        <a:t>Kali linux</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Gratuit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2348565727"/>
                  </a:ext>
                </a:extLst>
              </a:tr>
              <a:tr h="46312">
                <a:tc gridSpan="2">
                  <a:txBody>
                    <a:bodyPr/>
                    <a:lstStyle/>
                    <a:p>
                      <a:pPr algn="ctr">
                        <a:lnSpc>
                          <a:spcPct val="150000"/>
                        </a:lnSpc>
                        <a:spcAft>
                          <a:spcPts val="800"/>
                        </a:spcAft>
                      </a:pPr>
                      <a:r>
                        <a:rPr lang="fr-FR" sz="700" dirty="0">
                          <a:effectLst/>
                        </a:rPr>
                        <a:t>Ubuntu serveur</a:t>
                      </a:r>
                      <a:endParaRPr lang="fr-CM" sz="700" dirty="0">
                        <a:effectLst/>
                      </a:endParaRPr>
                    </a:p>
                  </a:txBody>
                  <a:tcPr marL="13509" marR="13509" marT="0" marB="0"/>
                </a:tc>
                <a:tc hMerge="1">
                  <a:txBody>
                    <a:bodyPr/>
                    <a:lstStyle/>
                    <a:p>
                      <a:pPr algn="ctr">
                        <a:lnSpc>
                          <a:spcPct val="150000"/>
                        </a:lnSpc>
                        <a:spcAft>
                          <a:spcPts val="800"/>
                        </a:spcAft>
                      </a:pPr>
                      <a:endParaRPr lang="fr-CM" sz="1050" dirty="0">
                        <a:effectLst/>
                      </a:endParaRPr>
                    </a:p>
                  </a:txBody>
                  <a:tcPr marL="13509" marR="13509" marT="0" marB="0"/>
                </a:tc>
                <a:tc>
                  <a:txBody>
                    <a:bodyPr/>
                    <a:lstStyle/>
                    <a:p>
                      <a:pPr algn="ctr">
                        <a:lnSpc>
                          <a:spcPct val="150000"/>
                        </a:lnSpc>
                        <a:spcAft>
                          <a:spcPts val="800"/>
                        </a:spcAft>
                      </a:pPr>
                      <a:r>
                        <a:rPr lang="fr-FR" sz="700" dirty="0">
                          <a:effectLst/>
                        </a:rPr>
                        <a:t>01</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Gratuit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dirty="0">
                          <a:effectLst/>
                        </a:rPr>
                        <a:t>/</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3562523787"/>
                  </a:ext>
                </a:extLst>
              </a:tr>
              <a:tr h="0">
                <a:tc gridSpan="2">
                  <a:txBody>
                    <a:bodyPr/>
                    <a:lstStyle/>
                    <a:p>
                      <a:pPr algn="ctr">
                        <a:lnSpc>
                          <a:spcPct val="150000"/>
                        </a:lnSpc>
                        <a:spcAft>
                          <a:spcPts val="800"/>
                        </a:spcAft>
                      </a:pPr>
                      <a:r>
                        <a:rPr lang="fr-FR" sz="700">
                          <a:effectLst/>
                        </a:rPr>
                        <a:t>Bro NIDS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dirty="0">
                          <a:effectLst/>
                        </a:rPr>
                        <a:t>Gratuit</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4250726037"/>
                  </a:ext>
                </a:extLst>
              </a:tr>
              <a:tr h="0">
                <a:tc gridSpan="3">
                  <a:txBody>
                    <a:bodyPr/>
                    <a:lstStyle/>
                    <a:p>
                      <a:pPr algn="ctr">
                        <a:lnSpc>
                          <a:spcPct val="150000"/>
                        </a:lnSpc>
                        <a:spcAft>
                          <a:spcPts val="800"/>
                        </a:spcAft>
                      </a:pPr>
                      <a:r>
                        <a:rPr lang="fr-FR" sz="700">
                          <a:effectLst/>
                        </a:rPr>
                        <a:t>Total</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gridSpan="3">
                  <a:txBody>
                    <a:bodyPr/>
                    <a:lstStyle/>
                    <a:p>
                      <a:pPr algn="ctr">
                        <a:lnSpc>
                          <a:spcPct val="150000"/>
                        </a:lnSpc>
                        <a:spcAft>
                          <a:spcPts val="800"/>
                        </a:spcAft>
                      </a:pPr>
                      <a:r>
                        <a:rPr lang="fr-FR" sz="700" dirty="0">
                          <a:effectLst/>
                        </a:rPr>
                        <a:t>397 350</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545047209"/>
                  </a:ext>
                </a:extLst>
              </a:tr>
              <a:tr h="0">
                <a:tc gridSpan="6">
                  <a:txBody>
                    <a:bodyPr/>
                    <a:lstStyle/>
                    <a:p>
                      <a:pPr algn="ctr">
                        <a:lnSpc>
                          <a:spcPct val="150000"/>
                        </a:lnSpc>
                        <a:spcAft>
                          <a:spcPts val="800"/>
                        </a:spcAft>
                      </a:pPr>
                      <a:r>
                        <a:rPr lang="fr-FR" sz="700">
                          <a:effectLst/>
                        </a:rPr>
                        <a:t>Rémunérations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87531484"/>
                  </a:ext>
                </a:extLst>
              </a:tr>
              <a:tr h="0">
                <a:tc gridSpan="2">
                  <a:txBody>
                    <a:bodyPr/>
                    <a:lstStyle/>
                    <a:p>
                      <a:pPr algn="ctr">
                        <a:lnSpc>
                          <a:spcPct val="150000"/>
                        </a:lnSpc>
                        <a:spcAft>
                          <a:spcPts val="800"/>
                        </a:spcAft>
                      </a:pPr>
                      <a:r>
                        <a:rPr lang="fr-FR" sz="700">
                          <a:effectLst/>
                        </a:rPr>
                        <a:t>Ingénieur ERIS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70 850/j (sur 15 jours)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1.062.750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532979309"/>
                  </a:ext>
                </a:extLst>
              </a:tr>
              <a:tr h="0">
                <a:tc gridSpan="2">
                  <a:txBody>
                    <a:bodyPr/>
                    <a:lstStyle/>
                    <a:p>
                      <a:pPr algn="ctr">
                        <a:lnSpc>
                          <a:spcPct val="150000"/>
                        </a:lnSpc>
                        <a:spcAft>
                          <a:spcPts val="800"/>
                        </a:spcAft>
                      </a:pPr>
                      <a:r>
                        <a:rPr lang="fr-FR" sz="700">
                          <a:effectLst/>
                        </a:rPr>
                        <a:t>Ingénieur MSI</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56 000/j (sur 5 jours)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280 000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697900606"/>
                  </a:ext>
                </a:extLst>
              </a:tr>
              <a:tr h="0">
                <a:tc gridSpan="2">
                  <a:txBody>
                    <a:bodyPr/>
                    <a:lstStyle/>
                    <a:p>
                      <a:pPr algn="ctr">
                        <a:lnSpc>
                          <a:spcPct val="150000"/>
                        </a:lnSpc>
                        <a:spcAft>
                          <a:spcPts val="800"/>
                        </a:spcAft>
                      </a:pPr>
                      <a:r>
                        <a:rPr lang="fr-FR" sz="700">
                          <a:effectLst/>
                        </a:rPr>
                        <a:t>Ingénieur réseau et télécom</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01</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62 170/j (sur 5 jours)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310 850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1569723811"/>
                  </a:ext>
                </a:extLst>
              </a:tr>
              <a:tr h="0">
                <a:tc gridSpan="3">
                  <a:txBody>
                    <a:bodyPr/>
                    <a:lstStyle/>
                    <a:p>
                      <a:pPr algn="ctr">
                        <a:lnSpc>
                          <a:spcPct val="150000"/>
                        </a:lnSpc>
                        <a:spcAft>
                          <a:spcPts val="800"/>
                        </a:spcAft>
                      </a:pPr>
                      <a:r>
                        <a:rPr lang="fr-FR" sz="700">
                          <a:effectLst/>
                        </a:rPr>
                        <a:t>Total</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gridSpan="3">
                  <a:txBody>
                    <a:bodyPr/>
                    <a:lstStyle/>
                    <a:p>
                      <a:pPr algn="ctr">
                        <a:lnSpc>
                          <a:spcPct val="150000"/>
                        </a:lnSpc>
                        <a:spcAft>
                          <a:spcPts val="800"/>
                        </a:spcAft>
                      </a:pPr>
                      <a:r>
                        <a:rPr lang="fr-FR" sz="700">
                          <a:effectLst/>
                        </a:rPr>
                        <a:t>1 653 600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2286241274"/>
                  </a:ext>
                </a:extLst>
              </a:tr>
              <a:tr h="0">
                <a:tc gridSpan="6">
                  <a:txBody>
                    <a:bodyPr/>
                    <a:lstStyle/>
                    <a:p>
                      <a:pPr algn="ctr">
                        <a:lnSpc>
                          <a:spcPct val="150000"/>
                        </a:lnSpc>
                        <a:spcAft>
                          <a:spcPts val="800"/>
                        </a:spcAft>
                      </a:pPr>
                      <a:r>
                        <a:rPr lang="fr-FR" sz="700">
                          <a:effectLst/>
                        </a:rPr>
                        <a:t>Divers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2342549024"/>
                  </a:ext>
                </a:extLst>
              </a:tr>
              <a:tr h="0">
                <a:tc gridSpan="2">
                  <a:txBody>
                    <a:bodyPr/>
                    <a:lstStyle/>
                    <a:p>
                      <a:pPr algn="ctr">
                        <a:lnSpc>
                          <a:spcPct val="150000"/>
                        </a:lnSpc>
                        <a:spcAft>
                          <a:spcPts val="800"/>
                        </a:spcAft>
                      </a:pPr>
                      <a:r>
                        <a:rPr lang="fr-FR" sz="700">
                          <a:effectLst/>
                        </a:rPr>
                        <a:t>Accès à internet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24h/24</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2">
                  <a:txBody>
                    <a:bodyPr/>
                    <a:lstStyle/>
                    <a:p>
                      <a:pPr algn="ctr">
                        <a:lnSpc>
                          <a:spcPct val="150000"/>
                        </a:lnSpc>
                        <a:spcAft>
                          <a:spcPts val="800"/>
                        </a:spcAft>
                      </a:pPr>
                      <a:r>
                        <a:rPr lang="fr-FR" sz="700">
                          <a:effectLst/>
                        </a:rPr>
                        <a:t>25 000/30 jours</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a:txBody>
                    <a:bodyPr/>
                    <a:lstStyle/>
                    <a:p>
                      <a:pPr algn="ctr">
                        <a:lnSpc>
                          <a:spcPct val="150000"/>
                        </a:lnSpc>
                        <a:spcAft>
                          <a:spcPts val="800"/>
                        </a:spcAft>
                      </a:pPr>
                      <a:r>
                        <a:rPr lang="fr-FR" sz="700">
                          <a:effectLst/>
                        </a:rPr>
                        <a:t>25 000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2075806802"/>
                  </a:ext>
                </a:extLst>
              </a:tr>
              <a:tr h="0">
                <a:tc gridSpan="3">
                  <a:txBody>
                    <a:bodyPr/>
                    <a:lstStyle/>
                    <a:p>
                      <a:pPr algn="ctr">
                        <a:lnSpc>
                          <a:spcPct val="150000"/>
                        </a:lnSpc>
                        <a:spcAft>
                          <a:spcPts val="800"/>
                        </a:spcAft>
                      </a:pPr>
                      <a:r>
                        <a:rPr lang="fr-FR" sz="700">
                          <a:effectLst/>
                        </a:rPr>
                        <a:t>Total</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gridSpan="3">
                  <a:txBody>
                    <a:bodyPr/>
                    <a:lstStyle/>
                    <a:p>
                      <a:pPr algn="ctr">
                        <a:lnSpc>
                          <a:spcPct val="150000"/>
                        </a:lnSpc>
                        <a:spcAft>
                          <a:spcPts val="800"/>
                        </a:spcAft>
                      </a:pPr>
                      <a:r>
                        <a:rPr lang="fr-FR" sz="700">
                          <a:effectLst/>
                        </a:rPr>
                        <a:t>25 000</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393768663"/>
                  </a:ext>
                </a:extLst>
              </a:tr>
              <a:tr h="0">
                <a:tc gridSpan="6">
                  <a:txBody>
                    <a:bodyPr/>
                    <a:lstStyle/>
                    <a:p>
                      <a:pPr algn="ctr">
                        <a:lnSpc>
                          <a:spcPct val="150000"/>
                        </a:lnSpc>
                        <a:spcAft>
                          <a:spcPts val="800"/>
                        </a:spcAft>
                      </a:pPr>
                      <a:r>
                        <a:rPr lang="fr-FR" sz="700">
                          <a:effectLst/>
                        </a:rPr>
                        <a:t>Risque du projet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3805567177"/>
                  </a:ext>
                </a:extLst>
              </a:tr>
              <a:tr h="37675">
                <a:tc>
                  <a:txBody>
                    <a:bodyPr/>
                    <a:lstStyle/>
                    <a:p>
                      <a:pPr algn="ctr">
                        <a:lnSpc>
                          <a:spcPct val="150000"/>
                        </a:lnSpc>
                        <a:spcAft>
                          <a:spcPts val="800"/>
                        </a:spcAft>
                      </a:pPr>
                      <a:r>
                        <a:rPr lang="fr-FR" sz="700">
                          <a:effectLst/>
                        </a:rPr>
                        <a:t>Forfait (20% du coût total)</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gridSpan="3">
                  <a:txBody>
                    <a:bodyPr/>
                    <a:lstStyle/>
                    <a:p>
                      <a:pPr algn="ctr">
                        <a:lnSpc>
                          <a:spcPct val="150000"/>
                        </a:lnSpc>
                        <a:spcAft>
                          <a:spcPts val="800"/>
                        </a:spcAft>
                      </a:pPr>
                      <a:r>
                        <a:rPr lang="fr-FR" sz="700" dirty="0">
                          <a:effectLst/>
                        </a:rPr>
                        <a:t>Coût total du projet sans risque 2 530 950</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r>
                        <a:rPr lang="fr-FR" sz="1050" dirty="0">
                          <a:effectLst/>
                        </a:rPr>
                        <a:t>Coût total du projet sans risque 2 530 950</a:t>
                      </a:r>
                      <a:endParaRPr lang="fr-CM"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gridSpan="2">
                  <a:txBody>
                    <a:bodyPr/>
                    <a:lstStyle/>
                    <a:p>
                      <a:pPr algn="ctr">
                        <a:lnSpc>
                          <a:spcPct val="150000"/>
                        </a:lnSpc>
                        <a:spcAft>
                          <a:spcPts val="800"/>
                        </a:spcAft>
                      </a:pPr>
                      <a:r>
                        <a:rPr lang="fr-FR" sz="700" dirty="0">
                          <a:effectLst/>
                        </a:rPr>
                        <a:t>Total forfait 506 190</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pPr algn="ctr">
                        <a:lnSpc>
                          <a:spcPct val="150000"/>
                        </a:lnSpc>
                        <a:spcAft>
                          <a:spcPts val="800"/>
                        </a:spcAft>
                      </a:pPr>
                      <a:r>
                        <a:rPr lang="fr-FR" sz="1050">
                          <a:effectLst/>
                        </a:rPr>
                        <a:t>Total forfait</a:t>
                      </a:r>
                      <a:endParaRPr lang="fr-CM" sz="1050">
                        <a:effectLst/>
                      </a:endParaRPr>
                    </a:p>
                    <a:p>
                      <a:pPr algn="ctr">
                        <a:lnSpc>
                          <a:spcPct val="150000"/>
                        </a:lnSpc>
                        <a:spcAft>
                          <a:spcPts val="800"/>
                        </a:spcAft>
                      </a:pPr>
                      <a:r>
                        <a:rPr lang="fr-FR" sz="1050">
                          <a:effectLst/>
                        </a:rPr>
                        <a:t>506 190</a:t>
                      </a:r>
                      <a:endParaRPr lang="fr-CM"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extLst>
                  <a:ext uri="{0D108BD9-81ED-4DB2-BD59-A6C34878D82A}">
                    <a16:rowId xmlns:a16="http://schemas.microsoft.com/office/drawing/2014/main" val="1838658918"/>
                  </a:ext>
                </a:extLst>
              </a:tr>
              <a:tr h="0">
                <a:tc gridSpan="3">
                  <a:txBody>
                    <a:bodyPr/>
                    <a:lstStyle/>
                    <a:p>
                      <a:pPr algn="ctr">
                        <a:lnSpc>
                          <a:spcPct val="150000"/>
                        </a:lnSpc>
                        <a:spcAft>
                          <a:spcPts val="800"/>
                        </a:spcAft>
                      </a:pPr>
                      <a:r>
                        <a:rPr lang="fr-FR" sz="700">
                          <a:effectLst/>
                        </a:rPr>
                        <a:t>Montant final du projet</a:t>
                      </a:r>
                      <a:endParaRPr lang="fr-CM"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tc gridSpan="3">
                  <a:txBody>
                    <a:bodyPr/>
                    <a:lstStyle/>
                    <a:p>
                      <a:pPr algn="ctr">
                        <a:lnSpc>
                          <a:spcPct val="150000"/>
                        </a:lnSpc>
                        <a:spcAft>
                          <a:spcPts val="800"/>
                        </a:spcAft>
                      </a:pPr>
                      <a:r>
                        <a:rPr lang="fr-FR" sz="700" dirty="0">
                          <a:effectLst/>
                        </a:rPr>
                        <a:t>3 037 140 FCFA</a:t>
                      </a:r>
                      <a:endParaRPr lang="fr-CM"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3509" marR="13509" marT="0" marB="0"/>
                </a:tc>
                <a:tc hMerge="1">
                  <a:txBody>
                    <a:bodyPr/>
                    <a:lstStyle/>
                    <a:p>
                      <a:endParaRPr lang="fr-CM"/>
                    </a:p>
                  </a:txBody>
                  <a:tcPr/>
                </a:tc>
                <a:tc hMerge="1">
                  <a:txBody>
                    <a:bodyPr/>
                    <a:lstStyle/>
                    <a:p>
                      <a:endParaRPr lang="fr-CM"/>
                    </a:p>
                  </a:txBody>
                  <a:tcPr/>
                </a:tc>
                <a:extLst>
                  <a:ext uri="{0D108BD9-81ED-4DB2-BD59-A6C34878D82A}">
                    <a16:rowId xmlns:a16="http://schemas.microsoft.com/office/drawing/2014/main" val="872122749"/>
                  </a:ext>
                </a:extLst>
              </a:tr>
            </a:tbl>
          </a:graphicData>
        </a:graphic>
      </p:graphicFrame>
      <p:graphicFrame>
        <p:nvGraphicFramePr>
          <p:cNvPr id="4" name="Diagramme 3">
            <a:extLst>
              <a:ext uri="{FF2B5EF4-FFF2-40B4-BE49-F238E27FC236}">
                <a16:creationId xmlns:a16="http://schemas.microsoft.com/office/drawing/2014/main" id="{A89C3CA5-7BE1-AFA2-2EF3-9D85A30F86A8}"/>
              </a:ext>
            </a:extLst>
          </p:cNvPr>
          <p:cNvGraphicFramePr/>
          <p:nvPr>
            <p:extLst>
              <p:ext uri="{D42A27DB-BD31-4B8C-83A1-F6EECF244321}">
                <p14:modId xmlns:p14="http://schemas.microsoft.com/office/powerpoint/2010/main" val="326784766"/>
              </p:ext>
            </p:extLst>
          </p:nvPr>
        </p:nvGraphicFramePr>
        <p:xfrm>
          <a:off x="4899692" y="664180"/>
          <a:ext cx="3894264" cy="2658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18949E25-11FA-D9F8-C86B-0619EB8DBB30}"/>
              </a:ext>
            </a:extLst>
          </p:cNvPr>
          <p:cNvSpPr txBox="1"/>
          <p:nvPr/>
        </p:nvSpPr>
        <p:spPr>
          <a:xfrm>
            <a:off x="1329392" y="4692155"/>
            <a:ext cx="2163248" cy="307777"/>
          </a:xfrm>
          <a:prstGeom prst="rect">
            <a:avLst/>
          </a:prstGeom>
          <a:noFill/>
        </p:spPr>
        <p:txBody>
          <a:bodyPr wrap="square">
            <a:spAutoFit/>
          </a:bodyPr>
          <a:lstStyle/>
          <a:p>
            <a:r>
              <a:rPr lang="fr-FR" dirty="0"/>
              <a:t>Bilan financier du projet</a:t>
            </a:r>
            <a:endParaRPr lang="fr-CM" dirty="0"/>
          </a:p>
        </p:txBody>
      </p:sp>
      <p:grpSp>
        <p:nvGrpSpPr>
          <p:cNvPr id="6" name="Google Shape;2824;p59">
            <a:extLst>
              <a:ext uri="{FF2B5EF4-FFF2-40B4-BE49-F238E27FC236}">
                <a16:creationId xmlns:a16="http://schemas.microsoft.com/office/drawing/2014/main" id="{4B98944C-87FC-A971-D405-347671617814}"/>
              </a:ext>
            </a:extLst>
          </p:cNvPr>
          <p:cNvGrpSpPr/>
          <p:nvPr/>
        </p:nvGrpSpPr>
        <p:grpSpPr>
          <a:xfrm>
            <a:off x="4991230" y="3325033"/>
            <a:ext cx="1717947" cy="1331836"/>
            <a:chOff x="813050" y="1571425"/>
            <a:chExt cx="5782100" cy="3904850"/>
          </a:xfrm>
        </p:grpSpPr>
        <p:sp>
          <p:nvSpPr>
            <p:cNvPr id="7" name="Google Shape;2825;p59">
              <a:extLst>
                <a:ext uri="{FF2B5EF4-FFF2-40B4-BE49-F238E27FC236}">
                  <a16:creationId xmlns:a16="http://schemas.microsoft.com/office/drawing/2014/main" id="{02B8EA2A-BF6D-D7BF-535D-7128E7BE4F6B}"/>
                </a:ext>
              </a:extLst>
            </p:cNvPr>
            <p:cNvSpPr/>
            <p:nvPr/>
          </p:nvSpPr>
          <p:spPr>
            <a:xfrm>
              <a:off x="868750" y="4733125"/>
              <a:ext cx="5721775" cy="743150"/>
            </a:xfrm>
            <a:custGeom>
              <a:avLst/>
              <a:gdLst/>
              <a:ahLst/>
              <a:cxnLst/>
              <a:rect l="l" t="t" r="r" b="b"/>
              <a:pathLst>
                <a:path w="228871" h="29726" extrusionOk="0">
                  <a:moveTo>
                    <a:pt x="168010" y="1"/>
                  </a:moveTo>
                  <a:cubicBezTo>
                    <a:pt x="138035" y="1"/>
                    <a:pt x="113139" y="1957"/>
                    <a:pt x="108097" y="4532"/>
                  </a:cubicBezTo>
                  <a:cubicBezTo>
                    <a:pt x="106963" y="4527"/>
                    <a:pt x="105825" y="4525"/>
                    <a:pt x="104683" y="4525"/>
                  </a:cubicBezTo>
                  <a:cubicBezTo>
                    <a:pt x="46868" y="4525"/>
                    <a:pt x="1" y="10165"/>
                    <a:pt x="1" y="17126"/>
                  </a:cubicBezTo>
                  <a:cubicBezTo>
                    <a:pt x="1" y="24085"/>
                    <a:pt x="46868" y="29725"/>
                    <a:pt x="104683" y="29725"/>
                  </a:cubicBezTo>
                  <a:cubicBezTo>
                    <a:pt x="162497" y="29725"/>
                    <a:pt x="209365" y="24085"/>
                    <a:pt x="209365" y="17126"/>
                  </a:cubicBezTo>
                  <a:cubicBezTo>
                    <a:pt x="209365" y="14684"/>
                    <a:pt x="203595" y="12406"/>
                    <a:pt x="193616" y="10477"/>
                  </a:cubicBezTo>
                  <a:cubicBezTo>
                    <a:pt x="214430" y="9604"/>
                    <a:pt x="228871" y="7702"/>
                    <a:pt x="228871" y="5495"/>
                  </a:cubicBezTo>
                  <a:cubicBezTo>
                    <a:pt x="228871" y="2461"/>
                    <a:pt x="201623" y="1"/>
                    <a:pt x="1680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26;p59">
              <a:extLst>
                <a:ext uri="{FF2B5EF4-FFF2-40B4-BE49-F238E27FC236}">
                  <a16:creationId xmlns:a16="http://schemas.microsoft.com/office/drawing/2014/main" id="{F3BF2668-8250-B513-A4F4-278BBD1420D3}"/>
                </a:ext>
              </a:extLst>
            </p:cNvPr>
            <p:cNvSpPr/>
            <p:nvPr/>
          </p:nvSpPr>
          <p:spPr>
            <a:xfrm>
              <a:off x="1440000" y="3620525"/>
              <a:ext cx="289925" cy="100075"/>
            </a:xfrm>
            <a:custGeom>
              <a:avLst/>
              <a:gdLst/>
              <a:ahLst/>
              <a:cxnLst/>
              <a:rect l="l" t="t" r="r" b="b"/>
              <a:pathLst>
                <a:path w="11597" h="4003" extrusionOk="0">
                  <a:moveTo>
                    <a:pt x="320" y="1"/>
                  </a:moveTo>
                  <a:cubicBezTo>
                    <a:pt x="198" y="1"/>
                    <a:pt x="86" y="79"/>
                    <a:pt x="48" y="200"/>
                  </a:cubicBezTo>
                  <a:cubicBezTo>
                    <a:pt x="0" y="351"/>
                    <a:pt x="85" y="512"/>
                    <a:pt x="236" y="558"/>
                  </a:cubicBezTo>
                  <a:lnTo>
                    <a:pt x="11209" y="3989"/>
                  </a:lnTo>
                  <a:cubicBezTo>
                    <a:pt x="11237" y="3997"/>
                    <a:pt x="11265" y="4002"/>
                    <a:pt x="11294" y="4002"/>
                  </a:cubicBezTo>
                  <a:cubicBezTo>
                    <a:pt x="11435" y="4001"/>
                    <a:pt x="11554" y="3899"/>
                    <a:pt x="11575" y="3760"/>
                  </a:cubicBezTo>
                  <a:cubicBezTo>
                    <a:pt x="11597" y="3620"/>
                    <a:pt x="11513" y="3486"/>
                    <a:pt x="11379" y="3445"/>
                  </a:cubicBezTo>
                  <a:lnTo>
                    <a:pt x="405" y="14"/>
                  </a:lnTo>
                  <a:cubicBezTo>
                    <a:pt x="377" y="5"/>
                    <a:pt x="348" y="1"/>
                    <a:pt x="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27;p59">
              <a:extLst>
                <a:ext uri="{FF2B5EF4-FFF2-40B4-BE49-F238E27FC236}">
                  <a16:creationId xmlns:a16="http://schemas.microsoft.com/office/drawing/2014/main" id="{AF372672-A005-6E4E-B3D7-8F60048AC600}"/>
                </a:ext>
              </a:extLst>
            </p:cNvPr>
            <p:cNvSpPr/>
            <p:nvPr/>
          </p:nvSpPr>
          <p:spPr>
            <a:xfrm>
              <a:off x="1174775" y="3896075"/>
              <a:ext cx="227400" cy="94825"/>
            </a:xfrm>
            <a:custGeom>
              <a:avLst/>
              <a:gdLst/>
              <a:ahLst/>
              <a:cxnLst/>
              <a:rect l="l" t="t" r="r" b="b"/>
              <a:pathLst>
                <a:path w="9096" h="3793" extrusionOk="0">
                  <a:moveTo>
                    <a:pt x="8771" y="1"/>
                  </a:moveTo>
                  <a:cubicBezTo>
                    <a:pt x="8735" y="1"/>
                    <a:pt x="8698" y="8"/>
                    <a:pt x="8662" y="23"/>
                  </a:cubicBezTo>
                  <a:lnTo>
                    <a:pt x="205" y="3241"/>
                  </a:lnTo>
                  <a:cubicBezTo>
                    <a:pt x="76" y="3289"/>
                    <a:pt x="0" y="3422"/>
                    <a:pt x="25" y="3558"/>
                  </a:cubicBezTo>
                  <a:cubicBezTo>
                    <a:pt x="50" y="3694"/>
                    <a:pt x="169" y="3792"/>
                    <a:pt x="305" y="3792"/>
                  </a:cubicBezTo>
                  <a:cubicBezTo>
                    <a:pt x="340" y="3792"/>
                    <a:pt x="375" y="3786"/>
                    <a:pt x="408" y="3774"/>
                  </a:cubicBezTo>
                  <a:lnTo>
                    <a:pt x="8864" y="557"/>
                  </a:lnTo>
                  <a:cubicBezTo>
                    <a:pt x="9017" y="504"/>
                    <a:pt x="9096" y="336"/>
                    <a:pt x="9038" y="186"/>
                  </a:cubicBezTo>
                  <a:cubicBezTo>
                    <a:pt x="8995" y="71"/>
                    <a:pt x="8886" y="1"/>
                    <a:pt x="8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28;p59">
              <a:extLst>
                <a:ext uri="{FF2B5EF4-FFF2-40B4-BE49-F238E27FC236}">
                  <a16:creationId xmlns:a16="http://schemas.microsoft.com/office/drawing/2014/main" id="{BB9ADAE5-9193-89D0-679C-2DC494F78689}"/>
                </a:ext>
              </a:extLst>
            </p:cNvPr>
            <p:cNvSpPr/>
            <p:nvPr/>
          </p:nvSpPr>
          <p:spPr>
            <a:xfrm>
              <a:off x="1433150" y="3997450"/>
              <a:ext cx="167625" cy="82550"/>
            </a:xfrm>
            <a:custGeom>
              <a:avLst/>
              <a:gdLst/>
              <a:ahLst/>
              <a:cxnLst/>
              <a:rect l="l" t="t" r="r" b="b"/>
              <a:pathLst>
                <a:path w="6705" h="3302" extrusionOk="0">
                  <a:moveTo>
                    <a:pt x="6381" y="0"/>
                  </a:moveTo>
                  <a:cubicBezTo>
                    <a:pt x="6344" y="0"/>
                    <a:pt x="6307" y="7"/>
                    <a:pt x="6271" y="22"/>
                  </a:cubicBezTo>
                  <a:lnTo>
                    <a:pt x="191" y="2755"/>
                  </a:lnTo>
                  <a:cubicBezTo>
                    <a:pt x="68" y="2811"/>
                    <a:pt x="1" y="2944"/>
                    <a:pt x="28" y="3076"/>
                  </a:cubicBezTo>
                  <a:cubicBezTo>
                    <a:pt x="57" y="3208"/>
                    <a:pt x="174" y="3301"/>
                    <a:pt x="308" y="3301"/>
                  </a:cubicBezTo>
                  <a:cubicBezTo>
                    <a:pt x="348" y="3301"/>
                    <a:pt x="388" y="3293"/>
                    <a:pt x="424" y="3276"/>
                  </a:cubicBezTo>
                  <a:lnTo>
                    <a:pt x="6504" y="543"/>
                  </a:lnTo>
                  <a:cubicBezTo>
                    <a:pt x="6643" y="475"/>
                    <a:pt x="6704" y="310"/>
                    <a:pt x="6641" y="169"/>
                  </a:cubicBezTo>
                  <a:cubicBezTo>
                    <a:pt x="6593" y="63"/>
                    <a:pt x="6489" y="0"/>
                    <a:pt x="6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29;p59">
              <a:extLst>
                <a:ext uri="{FF2B5EF4-FFF2-40B4-BE49-F238E27FC236}">
                  <a16:creationId xmlns:a16="http://schemas.microsoft.com/office/drawing/2014/main" id="{669D1581-544B-8944-0AD9-5528A859F869}"/>
                </a:ext>
              </a:extLst>
            </p:cNvPr>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30;p59">
              <a:extLst>
                <a:ext uri="{FF2B5EF4-FFF2-40B4-BE49-F238E27FC236}">
                  <a16:creationId xmlns:a16="http://schemas.microsoft.com/office/drawing/2014/main" id="{5EA06FE7-5E69-DD78-FA32-24D1FFBA8727}"/>
                </a:ext>
              </a:extLst>
            </p:cNvPr>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1;p59">
              <a:extLst>
                <a:ext uri="{FF2B5EF4-FFF2-40B4-BE49-F238E27FC236}">
                  <a16:creationId xmlns:a16="http://schemas.microsoft.com/office/drawing/2014/main" id="{8E75729C-4EC7-E13C-974F-52B6296D0980}"/>
                </a:ext>
              </a:extLst>
            </p:cNvPr>
            <p:cNvSpPr/>
            <p:nvPr/>
          </p:nvSpPr>
          <p:spPr>
            <a:xfrm>
              <a:off x="1937650" y="3097650"/>
              <a:ext cx="383625" cy="872675"/>
            </a:xfrm>
            <a:custGeom>
              <a:avLst/>
              <a:gdLst/>
              <a:ahLst/>
              <a:cxnLst/>
              <a:rect l="l" t="t" r="r" b="b"/>
              <a:pathLst>
                <a:path w="15345" h="34907" extrusionOk="0">
                  <a:moveTo>
                    <a:pt x="15020" y="0"/>
                  </a:moveTo>
                  <a:cubicBezTo>
                    <a:pt x="14909" y="0"/>
                    <a:pt x="14804" y="65"/>
                    <a:pt x="14757" y="174"/>
                  </a:cubicBezTo>
                  <a:lnTo>
                    <a:pt x="80" y="34509"/>
                  </a:lnTo>
                  <a:cubicBezTo>
                    <a:pt x="0" y="34697"/>
                    <a:pt x="138" y="34906"/>
                    <a:pt x="343" y="34906"/>
                  </a:cubicBezTo>
                  <a:cubicBezTo>
                    <a:pt x="457" y="34906"/>
                    <a:pt x="560" y="34839"/>
                    <a:pt x="605" y="34733"/>
                  </a:cubicBezTo>
                  <a:lnTo>
                    <a:pt x="15282" y="398"/>
                  </a:lnTo>
                  <a:cubicBezTo>
                    <a:pt x="15345" y="254"/>
                    <a:pt x="15278" y="85"/>
                    <a:pt x="15132" y="23"/>
                  </a:cubicBezTo>
                  <a:cubicBezTo>
                    <a:pt x="15095" y="7"/>
                    <a:pt x="15057" y="0"/>
                    <a:pt x="15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32;p59">
              <a:extLst>
                <a:ext uri="{FF2B5EF4-FFF2-40B4-BE49-F238E27FC236}">
                  <a16:creationId xmlns:a16="http://schemas.microsoft.com/office/drawing/2014/main" id="{172D03A0-28BF-F008-AC83-3AAB44B4F295}"/>
                </a:ext>
              </a:extLst>
            </p:cNvPr>
            <p:cNvSpPr/>
            <p:nvPr/>
          </p:nvSpPr>
          <p:spPr>
            <a:xfrm>
              <a:off x="2108875" y="3266300"/>
              <a:ext cx="82000" cy="150750"/>
            </a:xfrm>
            <a:custGeom>
              <a:avLst/>
              <a:gdLst/>
              <a:ahLst/>
              <a:cxnLst/>
              <a:rect l="l" t="t" r="r" b="b"/>
              <a:pathLst>
                <a:path w="3280" h="6030" extrusionOk="0">
                  <a:moveTo>
                    <a:pt x="323" y="1"/>
                  </a:moveTo>
                  <a:cubicBezTo>
                    <a:pt x="282" y="1"/>
                    <a:pt x="240" y="10"/>
                    <a:pt x="200" y="30"/>
                  </a:cubicBezTo>
                  <a:cubicBezTo>
                    <a:pt x="62" y="96"/>
                    <a:pt x="1" y="260"/>
                    <a:pt x="62" y="399"/>
                  </a:cubicBezTo>
                  <a:lnTo>
                    <a:pt x="2697" y="5868"/>
                  </a:lnTo>
                  <a:cubicBezTo>
                    <a:pt x="2744" y="5968"/>
                    <a:pt x="2845" y="6030"/>
                    <a:pt x="2955" y="6030"/>
                  </a:cubicBezTo>
                  <a:cubicBezTo>
                    <a:pt x="2997" y="6030"/>
                    <a:pt x="3039" y="6020"/>
                    <a:pt x="3078" y="6001"/>
                  </a:cubicBezTo>
                  <a:cubicBezTo>
                    <a:pt x="3220" y="5933"/>
                    <a:pt x="3280" y="5762"/>
                    <a:pt x="3211" y="5620"/>
                  </a:cubicBezTo>
                  <a:lnTo>
                    <a:pt x="576" y="152"/>
                  </a:lnTo>
                  <a:cubicBezTo>
                    <a:pt x="524" y="56"/>
                    <a:pt x="425"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33;p59">
              <a:extLst>
                <a:ext uri="{FF2B5EF4-FFF2-40B4-BE49-F238E27FC236}">
                  <a16:creationId xmlns:a16="http://schemas.microsoft.com/office/drawing/2014/main" id="{12556525-1955-8F99-188B-75C9923A1F5F}"/>
                </a:ext>
              </a:extLst>
            </p:cNvPr>
            <p:cNvSpPr/>
            <p:nvPr/>
          </p:nvSpPr>
          <p:spPr>
            <a:xfrm>
              <a:off x="2116025" y="3412400"/>
              <a:ext cx="226625" cy="147200"/>
            </a:xfrm>
            <a:custGeom>
              <a:avLst/>
              <a:gdLst/>
              <a:ahLst/>
              <a:cxnLst/>
              <a:rect l="l" t="t" r="r" b="b"/>
              <a:pathLst>
                <a:path w="9065" h="5888" extrusionOk="0">
                  <a:moveTo>
                    <a:pt x="8739" y="0"/>
                  </a:moveTo>
                  <a:cubicBezTo>
                    <a:pt x="8688" y="0"/>
                    <a:pt x="8635" y="14"/>
                    <a:pt x="8588" y="44"/>
                  </a:cubicBezTo>
                  <a:lnTo>
                    <a:pt x="158" y="5361"/>
                  </a:lnTo>
                  <a:cubicBezTo>
                    <a:pt x="49" y="5429"/>
                    <a:pt x="1" y="5560"/>
                    <a:pt x="36" y="5682"/>
                  </a:cubicBezTo>
                  <a:cubicBezTo>
                    <a:pt x="72" y="5804"/>
                    <a:pt x="183" y="5888"/>
                    <a:pt x="310" y="5888"/>
                  </a:cubicBezTo>
                  <a:cubicBezTo>
                    <a:pt x="364" y="5888"/>
                    <a:pt x="417" y="5873"/>
                    <a:pt x="462" y="5844"/>
                  </a:cubicBezTo>
                  <a:lnTo>
                    <a:pt x="8893" y="527"/>
                  </a:lnTo>
                  <a:cubicBezTo>
                    <a:pt x="9026" y="442"/>
                    <a:pt x="9065" y="267"/>
                    <a:pt x="8982" y="134"/>
                  </a:cubicBezTo>
                  <a:cubicBezTo>
                    <a:pt x="8927" y="48"/>
                    <a:pt x="8834" y="0"/>
                    <a:pt x="8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34;p59">
              <a:extLst>
                <a:ext uri="{FF2B5EF4-FFF2-40B4-BE49-F238E27FC236}">
                  <a16:creationId xmlns:a16="http://schemas.microsoft.com/office/drawing/2014/main" id="{DAF580E7-5A39-5C6D-2269-D28A576505AD}"/>
                </a:ext>
              </a:extLst>
            </p:cNvPr>
            <p:cNvSpPr/>
            <p:nvPr/>
          </p:nvSpPr>
          <p:spPr>
            <a:xfrm>
              <a:off x="1982950" y="3421425"/>
              <a:ext cx="112325" cy="219250"/>
            </a:xfrm>
            <a:custGeom>
              <a:avLst/>
              <a:gdLst/>
              <a:ahLst/>
              <a:cxnLst/>
              <a:rect l="l" t="t" r="r" b="b"/>
              <a:pathLst>
                <a:path w="4493" h="8770" extrusionOk="0">
                  <a:moveTo>
                    <a:pt x="326" y="1"/>
                  </a:moveTo>
                  <a:cubicBezTo>
                    <a:pt x="286" y="1"/>
                    <a:pt x="245" y="10"/>
                    <a:pt x="206" y="28"/>
                  </a:cubicBezTo>
                  <a:cubicBezTo>
                    <a:pt x="62" y="96"/>
                    <a:pt x="1" y="268"/>
                    <a:pt x="70" y="411"/>
                  </a:cubicBezTo>
                  <a:lnTo>
                    <a:pt x="3910" y="8605"/>
                  </a:lnTo>
                  <a:cubicBezTo>
                    <a:pt x="3957" y="8705"/>
                    <a:pt x="4057" y="8769"/>
                    <a:pt x="4169" y="8769"/>
                  </a:cubicBezTo>
                  <a:cubicBezTo>
                    <a:pt x="4210" y="8769"/>
                    <a:pt x="4251" y="8759"/>
                    <a:pt x="4288" y="8742"/>
                  </a:cubicBezTo>
                  <a:cubicBezTo>
                    <a:pt x="4431" y="8675"/>
                    <a:pt x="4492" y="8506"/>
                    <a:pt x="4426" y="8362"/>
                  </a:cubicBezTo>
                  <a:lnTo>
                    <a:pt x="587" y="170"/>
                  </a:lnTo>
                  <a:cubicBezTo>
                    <a:pt x="539" y="64"/>
                    <a:pt x="435"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35;p59">
              <a:extLst>
                <a:ext uri="{FF2B5EF4-FFF2-40B4-BE49-F238E27FC236}">
                  <a16:creationId xmlns:a16="http://schemas.microsoft.com/office/drawing/2014/main" id="{4712C3AB-2CA5-6A02-7091-7240680E679C}"/>
                </a:ext>
              </a:extLst>
            </p:cNvPr>
            <p:cNvSpPr/>
            <p:nvPr/>
          </p:nvSpPr>
          <p:spPr>
            <a:xfrm>
              <a:off x="2034125" y="3666025"/>
              <a:ext cx="227650" cy="85500"/>
            </a:xfrm>
            <a:custGeom>
              <a:avLst/>
              <a:gdLst/>
              <a:ahLst/>
              <a:cxnLst/>
              <a:rect l="l" t="t" r="r" b="b"/>
              <a:pathLst>
                <a:path w="9106" h="3420" extrusionOk="0">
                  <a:moveTo>
                    <a:pt x="8786" y="1"/>
                  </a:moveTo>
                  <a:cubicBezTo>
                    <a:pt x="8756" y="1"/>
                    <a:pt x="8725" y="6"/>
                    <a:pt x="8695" y="16"/>
                  </a:cubicBezTo>
                  <a:lnTo>
                    <a:pt x="213" y="2863"/>
                  </a:lnTo>
                  <a:cubicBezTo>
                    <a:pt x="81" y="2908"/>
                    <a:pt x="0" y="3043"/>
                    <a:pt x="23" y="3179"/>
                  </a:cubicBezTo>
                  <a:cubicBezTo>
                    <a:pt x="45" y="3318"/>
                    <a:pt x="165" y="3420"/>
                    <a:pt x="304" y="3420"/>
                  </a:cubicBezTo>
                  <a:cubicBezTo>
                    <a:pt x="335" y="3420"/>
                    <a:pt x="366" y="3414"/>
                    <a:pt x="395" y="3405"/>
                  </a:cubicBezTo>
                  <a:lnTo>
                    <a:pt x="8876" y="556"/>
                  </a:lnTo>
                  <a:cubicBezTo>
                    <a:pt x="9026" y="507"/>
                    <a:pt x="9106" y="345"/>
                    <a:pt x="9056" y="195"/>
                  </a:cubicBezTo>
                  <a:cubicBezTo>
                    <a:pt x="9015" y="76"/>
                    <a:pt x="8905" y="1"/>
                    <a:pt x="8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36;p59">
              <a:extLst>
                <a:ext uri="{FF2B5EF4-FFF2-40B4-BE49-F238E27FC236}">
                  <a16:creationId xmlns:a16="http://schemas.microsoft.com/office/drawing/2014/main" id="{CE84BF06-3FCB-7421-066A-F1A46BF6383B}"/>
                </a:ext>
              </a:extLst>
            </p:cNvPr>
            <p:cNvSpPr/>
            <p:nvPr/>
          </p:nvSpPr>
          <p:spPr>
            <a:xfrm>
              <a:off x="1913525" y="3686000"/>
              <a:ext cx="96400" cy="160650"/>
            </a:xfrm>
            <a:custGeom>
              <a:avLst/>
              <a:gdLst/>
              <a:ahLst/>
              <a:cxnLst/>
              <a:rect l="l" t="t" r="r" b="b"/>
              <a:pathLst>
                <a:path w="3856" h="6426" extrusionOk="0">
                  <a:moveTo>
                    <a:pt x="326" y="0"/>
                  </a:moveTo>
                  <a:cubicBezTo>
                    <a:pt x="280" y="0"/>
                    <a:pt x="233" y="11"/>
                    <a:pt x="190" y="35"/>
                  </a:cubicBezTo>
                  <a:cubicBezTo>
                    <a:pt x="53" y="109"/>
                    <a:pt x="0" y="278"/>
                    <a:pt x="71" y="416"/>
                  </a:cubicBezTo>
                  <a:lnTo>
                    <a:pt x="3252" y="6276"/>
                  </a:lnTo>
                  <a:cubicBezTo>
                    <a:pt x="3302" y="6368"/>
                    <a:pt x="3398" y="6425"/>
                    <a:pt x="3504" y="6425"/>
                  </a:cubicBezTo>
                  <a:cubicBezTo>
                    <a:pt x="3719" y="6425"/>
                    <a:pt x="3856" y="6195"/>
                    <a:pt x="3754" y="6004"/>
                  </a:cubicBezTo>
                  <a:lnTo>
                    <a:pt x="574" y="145"/>
                  </a:lnTo>
                  <a:cubicBezTo>
                    <a:pt x="522" y="52"/>
                    <a:pt x="42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37;p59">
              <a:extLst>
                <a:ext uri="{FF2B5EF4-FFF2-40B4-BE49-F238E27FC236}">
                  <a16:creationId xmlns:a16="http://schemas.microsoft.com/office/drawing/2014/main" id="{E1DAD9D9-CB85-1606-CCA9-A835156DE55A}"/>
                </a:ext>
              </a:extLst>
            </p:cNvPr>
            <p:cNvSpPr/>
            <p:nvPr/>
          </p:nvSpPr>
          <p:spPr>
            <a:xfrm>
              <a:off x="1849725" y="1928200"/>
              <a:ext cx="2878275" cy="2028700"/>
            </a:xfrm>
            <a:custGeom>
              <a:avLst/>
              <a:gdLst/>
              <a:ahLst/>
              <a:cxnLst/>
              <a:rect l="l" t="t" r="r" b="b"/>
              <a:pathLst>
                <a:path w="115131" h="81148" extrusionOk="0">
                  <a:moveTo>
                    <a:pt x="15391" y="0"/>
                  </a:moveTo>
                  <a:cubicBezTo>
                    <a:pt x="12946" y="0"/>
                    <a:pt x="10775" y="1744"/>
                    <a:pt x="10319" y="4233"/>
                  </a:cubicBezTo>
                  <a:lnTo>
                    <a:pt x="513" y="57832"/>
                  </a:lnTo>
                  <a:cubicBezTo>
                    <a:pt x="0" y="60636"/>
                    <a:pt x="1857" y="63323"/>
                    <a:pt x="4661" y="63838"/>
                  </a:cubicBezTo>
                  <a:lnTo>
                    <a:pt x="98805" y="81062"/>
                  </a:lnTo>
                  <a:cubicBezTo>
                    <a:pt x="99119" y="81119"/>
                    <a:pt x="99431" y="81147"/>
                    <a:pt x="99740" y="81147"/>
                  </a:cubicBezTo>
                  <a:cubicBezTo>
                    <a:pt x="102183" y="81147"/>
                    <a:pt x="104355" y="79404"/>
                    <a:pt x="104810" y="76914"/>
                  </a:cubicBezTo>
                  <a:lnTo>
                    <a:pt x="114616" y="23316"/>
                  </a:lnTo>
                  <a:cubicBezTo>
                    <a:pt x="115130" y="20512"/>
                    <a:pt x="113273" y="17824"/>
                    <a:pt x="110468" y="17310"/>
                  </a:cubicBezTo>
                  <a:lnTo>
                    <a:pt x="16326" y="85"/>
                  </a:lnTo>
                  <a:cubicBezTo>
                    <a:pt x="16012" y="28"/>
                    <a:pt x="15699" y="0"/>
                    <a:pt x="15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38;p59">
              <a:extLst>
                <a:ext uri="{FF2B5EF4-FFF2-40B4-BE49-F238E27FC236}">
                  <a16:creationId xmlns:a16="http://schemas.microsoft.com/office/drawing/2014/main" id="{59AFE7DD-05A2-3B72-F402-407304E3ACAB}"/>
                </a:ext>
              </a:extLst>
            </p:cNvPr>
            <p:cNvSpPr/>
            <p:nvPr/>
          </p:nvSpPr>
          <p:spPr>
            <a:xfrm>
              <a:off x="1841100" y="1920250"/>
              <a:ext cx="2895450" cy="2044600"/>
            </a:xfrm>
            <a:custGeom>
              <a:avLst/>
              <a:gdLst/>
              <a:ahLst/>
              <a:cxnLst/>
              <a:rect l="l" t="t" r="r" b="b"/>
              <a:pathLst>
                <a:path w="115818" h="81784" extrusionOk="0">
                  <a:moveTo>
                    <a:pt x="15731" y="635"/>
                  </a:moveTo>
                  <a:cubicBezTo>
                    <a:pt x="16027" y="635"/>
                    <a:pt x="16322" y="662"/>
                    <a:pt x="16614" y="715"/>
                  </a:cubicBezTo>
                  <a:lnTo>
                    <a:pt x="110756" y="17940"/>
                  </a:lnTo>
                  <a:cubicBezTo>
                    <a:pt x="113384" y="18421"/>
                    <a:pt x="115129" y="20949"/>
                    <a:pt x="114649" y="23577"/>
                  </a:cubicBezTo>
                  <a:lnTo>
                    <a:pt x="104843" y="77176"/>
                  </a:lnTo>
                  <a:cubicBezTo>
                    <a:pt x="104415" y="79512"/>
                    <a:pt x="102377" y="81147"/>
                    <a:pt x="100085" y="81147"/>
                  </a:cubicBezTo>
                  <a:cubicBezTo>
                    <a:pt x="99795" y="81147"/>
                    <a:pt x="99502" y="81121"/>
                    <a:pt x="99207" y="81067"/>
                  </a:cubicBezTo>
                  <a:lnTo>
                    <a:pt x="5064" y="63843"/>
                  </a:lnTo>
                  <a:cubicBezTo>
                    <a:pt x="2432" y="63361"/>
                    <a:pt x="689" y="60838"/>
                    <a:pt x="1171" y="58207"/>
                  </a:cubicBezTo>
                  <a:lnTo>
                    <a:pt x="10977" y="4609"/>
                  </a:lnTo>
                  <a:cubicBezTo>
                    <a:pt x="11398" y="2312"/>
                    <a:pt x="13396" y="642"/>
                    <a:pt x="15731" y="635"/>
                  </a:cubicBezTo>
                  <a:close/>
                  <a:moveTo>
                    <a:pt x="15735" y="0"/>
                  </a:moveTo>
                  <a:cubicBezTo>
                    <a:pt x="13141" y="0"/>
                    <a:pt x="10836" y="1851"/>
                    <a:pt x="10353" y="4495"/>
                  </a:cubicBezTo>
                  <a:lnTo>
                    <a:pt x="546" y="58093"/>
                  </a:lnTo>
                  <a:cubicBezTo>
                    <a:pt x="1" y="61069"/>
                    <a:pt x="1972" y="63924"/>
                    <a:pt x="4949" y="64468"/>
                  </a:cubicBezTo>
                  <a:lnTo>
                    <a:pt x="99093" y="81692"/>
                  </a:lnTo>
                  <a:cubicBezTo>
                    <a:pt x="99421" y="81753"/>
                    <a:pt x="99756" y="81783"/>
                    <a:pt x="100090" y="81783"/>
                  </a:cubicBezTo>
                  <a:cubicBezTo>
                    <a:pt x="102731" y="81776"/>
                    <a:pt x="104991" y="79887"/>
                    <a:pt x="105468" y="77289"/>
                  </a:cubicBezTo>
                  <a:lnTo>
                    <a:pt x="115275" y="23692"/>
                  </a:lnTo>
                  <a:cubicBezTo>
                    <a:pt x="115818" y="20719"/>
                    <a:pt x="113843" y="17859"/>
                    <a:pt x="110870" y="17315"/>
                  </a:cubicBezTo>
                  <a:lnTo>
                    <a:pt x="16728" y="91"/>
                  </a:lnTo>
                  <a:cubicBezTo>
                    <a:pt x="16395" y="30"/>
                    <a:pt x="16062" y="0"/>
                    <a:pt x="15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39;p59">
              <a:extLst>
                <a:ext uri="{FF2B5EF4-FFF2-40B4-BE49-F238E27FC236}">
                  <a16:creationId xmlns:a16="http://schemas.microsoft.com/office/drawing/2014/main" id="{D81F3254-6AE2-E6DA-8519-19077320B881}"/>
                </a:ext>
              </a:extLst>
            </p:cNvPr>
            <p:cNvSpPr/>
            <p:nvPr/>
          </p:nvSpPr>
          <p:spPr>
            <a:xfrm>
              <a:off x="1936400" y="2300775"/>
              <a:ext cx="2593475" cy="669625"/>
            </a:xfrm>
            <a:custGeom>
              <a:avLst/>
              <a:gdLst/>
              <a:ahLst/>
              <a:cxnLst/>
              <a:rect l="l" t="t" r="r" b="b"/>
              <a:pathLst>
                <a:path w="103739" h="26785" extrusionOk="0">
                  <a:moveTo>
                    <a:pt x="93848" y="0"/>
                  </a:moveTo>
                  <a:cubicBezTo>
                    <a:pt x="87135" y="3715"/>
                    <a:pt x="79255" y="6801"/>
                    <a:pt x="71048" y="7314"/>
                  </a:cubicBezTo>
                  <a:cubicBezTo>
                    <a:pt x="69568" y="7407"/>
                    <a:pt x="68144" y="7450"/>
                    <a:pt x="66769" y="7450"/>
                  </a:cubicBezTo>
                  <a:cubicBezTo>
                    <a:pt x="50083" y="7450"/>
                    <a:pt x="40425" y="1148"/>
                    <a:pt x="23443" y="1148"/>
                  </a:cubicBezTo>
                  <a:cubicBezTo>
                    <a:pt x="20480" y="1148"/>
                    <a:pt x="17293" y="1340"/>
                    <a:pt x="13806" y="1791"/>
                  </a:cubicBezTo>
                  <a:cubicBezTo>
                    <a:pt x="10389" y="2232"/>
                    <a:pt x="7196" y="2936"/>
                    <a:pt x="4204" y="3805"/>
                  </a:cubicBezTo>
                  <a:lnTo>
                    <a:pt x="0" y="26784"/>
                  </a:lnTo>
                  <a:cubicBezTo>
                    <a:pt x="5479" y="22677"/>
                    <a:pt x="13160" y="18395"/>
                    <a:pt x="23056" y="16320"/>
                  </a:cubicBezTo>
                  <a:cubicBezTo>
                    <a:pt x="28147" y="15252"/>
                    <a:pt x="32560" y="14863"/>
                    <a:pt x="36580" y="14863"/>
                  </a:cubicBezTo>
                  <a:cubicBezTo>
                    <a:pt x="47353" y="14863"/>
                    <a:pt x="55302" y="17656"/>
                    <a:pt x="65930" y="17656"/>
                  </a:cubicBezTo>
                  <a:cubicBezTo>
                    <a:pt x="68606" y="17656"/>
                    <a:pt x="71452" y="17479"/>
                    <a:pt x="74556" y="17035"/>
                  </a:cubicBezTo>
                  <a:cubicBezTo>
                    <a:pt x="86439" y="15337"/>
                    <a:pt x="97062" y="7724"/>
                    <a:pt x="103738" y="1810"/>
                  </a:cubicBezTo>
                  <a:lnTo>
                    <a:pt x="938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40;p59">
              <a:extLst>
                <a:ext uri="{FF2B5EF4-FFF2-40B4-BE49-F238E27FC236}">
                  <a16:creationId xmlns:a16="http://schemas.microsoft.com/office/drawing/2014/main" id="{9A734C9F-0E74-018F-72DE-E5E8C87BBE3F}"/>
                </a:ext>
              </a:extLst>
            </p:cNvPr>
            <p:cNvSpPr/>
            <p:nvPr/>
          </p:nvSpPr>
          <p:spPr>
            <a:xfrm>
              <a:off x="1927675" y="2292850"/>
              <a:ext cx="2612400" cy="685475"/>
            </a:xfrm>
            <a:custGeom>
              <a:avLst/>
              <a:gdLst/>
              <a:ahLst/>
              <a:cxnLst/>
              <a:rect l="l" t="t" r="r" b="b"/>
              <a:pathLst>
                <a:path w="104496" h="27419" extrusionOk="0">
                  <a:moveTo>
                    <a:pt x="94250" y="650"/>
                  </a:moveTo>
                  <a:lnTo>
                    <a:pt x="103385" y="2322"/>
                  </a:lnTo>
                  <a:cubicBezTo>
                    <a:pt x="96615" y="8230"/>
                    <a:pt x="86320" y="15400"/>
                    <a:pt x="74860" y="17038"/>
                  </a:cubicBezTo>
                  <a:cubicBezTo>
                    <a:pt x="71794" y="17476"/>
                    <a:pt x="68964" y="17650"/>
                    <a:pt x="66301" y="17650"/>
                  </a:cubicBezTo>
                  <a:cubicBezTo>
                    <a:pt x="60973" y="17650"/>
                    <a:pt x="56311" y="16952"/>
                    <a:pt x="51752" y="16269"/>
                  </a:cubicBezTo>
                  <a:cubicBezTo>
                    <a:pt x="47115" y="15575"/>
                    <a:pt x="42387" y="14867"/>
                    <a:pt x="36928" y="14867"/>
                  </a:cubicBezTo>
                  <a:cubicBezTo>
                    <a:pt x="32885" y="14867"/>
                    <a:pt x="28442" y="15255"/>
                    <a:pt x="23339" y="16325"/>
                  </a:cubicBezTo>
                  <a:cubicBezTo>
                    <a:pt x="15175" y="18037"/>
                    <a:pt x="7598" y="21415"/>
                    <a:pt x="805" y="26368"/>
                  </a:cubicBezTo>
                  <a:lnTo>
                    <a:pt x="4831" y="4372"/>
                  </a:lnTo>
                  <a:lnTo>
                    <a:pt x="4830" y="4372"/>
                  </a:lnTo>
                  <a:cubicBezTo>
                    <a:pt x="7937" y="3481"/>
                    <a:pt x="11088" y="2825"/>
                    <a:pt x="14196" y="2421"/>
                  </a:cubicBezTo>
                  <a:cubicBezTo>
                    <a:pt x="17642" y="1976"/>
                    <a:pt x="20802" y="1787"/>
                    <a:pt x="23746" y="1787"/>
                  </a:cubicBezTo>
                  <a:cubicBezTo>
                    <a:pt x="32302" y="1787"/>
                    <a:pt x="39024" y="3386"/>
                    <a:pt x="45579" y="4945"/>
                  </a:cubicBezTo>
                  <a:cubicBezTo>
                    <a:pt x="52078" y="6491"/>
                    <a:pt x="58768" y="8083"/>
                    <a:pt x="67160" y="8083"/>
                  </a:cubicBezTo>
                  <a:cubicBezTo>
                    <a:pt x="68531" y="8083"/>
                    <a:pt x="69948" y="8041"/>
                    <a:pt x="71416" y="7949"/>
                  </a:cubicBezTo>
                  <a:cubicBezTo>
                    <a:pt x="78604" y="7498"/>
                    <a:pt x="86285" y="5043"/>
                    <a:pt x="94250" y="650"/>
                  </a:cubicBezTo>
                  <a:close/>
                  <a:moveTo>
                    <a:pt x="94198" y="0"/>
                  </a:moveTo>
                  <a:cubicBezTo>
                    <a:pt x="94144" y="0"/>
                    <a:pt x="94091" y="14"/>
                    <a:pt x="94042" y="40"/>
                  </a:cubicBezTo>
                  <a:cubicBezTo>
                    <a:pt x="86125" y="4421"/>
                    <a:pt x="78500" y="6868"/>
                    <a:pt x="71378" y="7315"/>
                  </a:cubicBezTo>
                  <a:cubicBezTo>
                    <a:pt x="69928" y="7406"/>
                    <a:pt x="68529" y="7448"/>
                    <a:pt x="67174" y="7448"/>
                  </a:cubicBezTo>
                  <a:cubicBezTo>
                    <a:pt x="58844" y="7448"/>
                    <a:pt x="52190" y="5865"/>
                    <a:pt x="45726" y="4328"/>
                  </a:cubicBezTo>
                  <a:cubicBezTo>
                    <a:pt x="39132" y="2759"/>
                    <a:pt x="32371" y="1151"/>
                    <a:pt x="23758" y="1151"/>
                  </a:cubicBezTo>
                  <a:cubicBezTo>
                    <a:pt x="20787" y="1151"/>
                    <a:pt x="17596" y="1342"/>
                    <a:pt x="14115" y="1793"/>
                  </a:cubicBezTo>
                  <a:cubicBezTo>
                    <a:pt x="10911" y="2207"/>
                    <a:pt x="7664" y="2888"/>
                    <a:pt x="4465" y="3817"/>
                  </a:cubicBezTo>
                  <a:cubicBezTo>
                    <a:pt x="4349" y="3850"/>
                    <a:pt x="4262" y="3946"/>
                    <a:pt x="4241" y="4065"/>
                  </a:cubicBezTo>
                  <a:lnTo>
                    <a:pt x="37" y="27044"/>
                  </a:lnTo>
                  <a:cubicBezTo>
                    <a:pt x="1" y="27238"/>
                    <a:pt x="150" y="27417"/>
                    <a:pt x="349" y="27419"/>
                  </a:cubicBezTo>
                  <a:cubicBezTo>
                    <a:pt x="418" y="27419"/>
                    <a:pt x="484" y="27396"/>
                    <a:pt x="540" y="27355"/>
                  </a:cubicBezTo>
                  <a:cubicBezTo>
                    <a:pt x="7423" y="22196"/>
                    <a:pt x="15137" y="18694"/>
                    <a:pt x="23470" y="16948"/>
                  </a:cubicBezTo>
                  <a:cubicBezTo>
                    <a:pt x="28521" y="15888"/>
                    <a:pt x="32924" y="15504"/>
                    <a:pt x="36931" y="15504"/>
                  </a:cubicBezTo>
                  <a:cubicBezTo>
                    <a:pt x="42351" y="15504"/>
                    <a:pt x="47049" y="16207"/>
                    <a:pt x="51659" y="16897"/>
                  </a:cubicBezTo>
                  <a:cubicBezTo>
                    <a:pt x="56243" y="17583"/>
                    <a:pt x="60932" y="18286"/>
                    <a:pt x="66298" y="18286"/>
                  </a:cubicBezTo>
                  <a:cubicBezTo>
                    <a:pt x="68988" y="18286"/>
                    <a:pt x="71848" y="18109"/>
                    <a:pt x="74951" y="17666"/>
                  </a:cubicBezTo>
                  <a:cubicBezTo>
                    <a:pt x="86847" y="15967"/>
                    <a:pt x="97476" y="8407"/>
                    <a:pt x="104298" y="2365"/>
                  </a:cubicBezTo>
                  <a:cubicBezTo>
                    <a:pt x="104496" y="2190"/>
                    <a:pt x="104405" y="1862"/>
                    <a:pt x="104145" y="1815"/>
                  </a:cubicBezTo>
                  <a:lnTo>
                    <a:pt x="94253" y="5"/>
                  </a:lnTo>
                  <a:cubicBezTo>
                    <a:pt x="94234" y="2"/>
                    <a:pt x="94216" y="0"/>
                    <a:pt x="9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41;p59">
              <a:extLst>
                <a:ext uri="{FF2B5EF4-FFF2-40B4-BE49-F238E27FC236}">
                  <a16:creationId xmlns:a16="http://schemas.microsoft.com/office/drawing/2014/main" id="{97875FB0-00D7-B267-4C29-10A26D2386A4}"/>
                </a:ext>
              </a:extLst>
            </p:cNvPr>
            <p:cNvSpPr/>
            <p:nvPr/>
          </p:nvSpPr>
          <p:spPr>
            <a:xfrm>
              <a:off x="2069625" y="1930600"/>
              <a:ext cx="1577800" cy="328750"/>
            </a:xfrm>
            <a:custGeom>
              <a:avLst/>
              <a:gdLst/>
              <a:ahLst/>
              <a:cxnLst/>
              <a:rect l="l" t="t" r="r" b="b"/>
              <a:pathLst>
                <a:path w="63112" h="13150" extrusionOk="0">
                  <a:moveTo>
                    <a:pt x="7066" y="0"/>
                  </a:moveTo>
                  <a:cubicBezTo>
                    <a:pt x="4344" y="0"/>
                    <a:pt x="1925" y="1942"/>
                    <a:pt x="1417" y="4715"/>
                  </a:cubicBezTo>
                  <a:lnTo>
                    <a:pt x="1" y="12457"/>
                  </a:lnTo>
                  <a:cubicBezTo>
                    <a:pt x="886" y="12227"/>
                    <a:pt x="1783" y="12008"/>
                    <a:pt x="2706" y="11813"/>
                  </a:cubicBezTo>
                  <a:cubicBezTo>
                    <a:pt x="7798" y="10746"/>
                    <a:pt x="12210" y="10357"/>
                    <a:pt x="16230" y="10357"/>
                  </a:cubicBezTo>
                  <a:cubicBezTo>
                    <a:pt x="27003" y="10357"/>
                    <a:pt x="34952" y="13150"/>
                    <a:pt x="45580" y="13150"/>
                  </a:cubicBezTo>
                  <a:cubicBezTo>
                    <a:pt x="48256" y="13150"/>
                    <a:pt x="51102" y="12973"/>
                    <a:pt x="54206" y="12529"/>
                  </a:cubicBezTo>
                  <a:cubicBezTo>
                    <a:pt x="57274" y="12091"/>
                    <a:pt x="60257" y="11256"/>
                    <a:pt x="63112" y="10159"/>
                  </a:cubicBezTo>
                  <a:lnTo>
                    <a:pt x="8108" y="95"/>
                  </a:lnTo>
                  <a:cubicBezTo>
                    <a:pt x="7758" y="31"/>
                    <a:pt x="7410" y="0"/>
                    <a:pt x="706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42;p59">
              <a:extLst>
                <a:ext uri="{FF2B5EF4-FFF2-40B4-BE49-F238E27FC236}">
                  <a16:creationId xmlns:a16="http://schemas.microsoft.com/office/drawing/2014/main" id="{D9540422-C28F-DE45-53EF-D66DC75C83BC}"/>
                </a:ext>
              </a:extLst>
            </p:cNvPr>
            <p:cNvSpPr/>
            <p:nvPr/>
          </p:nvSpPr>
          <p:spPr>
            <a:xfrm>
              <a:off x="2060925" y="1922650"/>
              <a:ext cx="1594725" cy="344525"/>
            </a:xfrm>
            <a:custGeom>
              <a:avLst/>
              <a:gdLst/>
              <a:ahLst/>
              <a:cxnLst/>
              <a:rect l="l" t="t" r="r" b="b"/>
              <a:pathLst>
                <a:path w="63789" h="13781" extrusionOk="0">
                  <a:moveTo>
                    <a:pt x="7410" y="636"/>
                  </a:moveTo>
                  <a:cubicBezTo>
                    <a:pt x="7738" y="636"/>
                    <a:pt x="8069" y="666"/>
                    <a:pt x="8398" y="726"/>
                  </a:cubicBezTo>
                  <a:lnTo>
                    <a:pt x="62263" y="10580"/>
                  </a:lnTo>
                  <a:cubicBezTo>
                    <a:pt x="59633" y="11516"/>
                    <a:pt x="57030" y="12173"/>
                    <a:pt x="54509" y="12532"/>
                  </a:cubicBezTo>
                  <a:cubicBezTo>
                    <a:pt x="51442" y="12971"/>
                    <a:pt x="48612" y="13145"/>
                    <a:pt x="45948" y="13145"/>
                  </a:cubicBezTo>
                  <a:cubicBezTo>
                    <a:pt x="40621" y="13145"/>
                    <a:pt x="35960" y="12447"/>
                    <a:pt x="31401" y="11764"/>
                  </a:cubicBezTo>
                  <a:cubicBezTo>
                    <a:pt x="26764" y="11070"/>
                    <a:pt x="22037" y="10362"/>
                    <a:pt x="16578" y="10362"/>
                  </a:cubicBezTo>
                  <a:cubicBezTo>
                    <a:pt x="12536" y="10362"/>
                    <a:pt x="8092" y="10752"/>
                    <a:pt x="2988" y="11821"/>
                  </a:cubicBezTo>
                  <a:cubicBezTo>
                    <a:pt x="2296" y="11966"/>
                    <a:pt x="1575" y="12134"/>
                    <a:pt x="751" y="12344"/>
                  </a:cubicBezTo>
                  <a:lnTo>
                    <a:pt x="2078" y="5090"/>
                  </a:lnTo>
                  <a:cubicBezTo>
                    <a:pt x="2333" y="3672"/>
                    <a:pt x="3146" y="2415"/>
                    <a:pt x="4334" y="1600"/>
                  </a:cubicBezTo>
                  <a:cubicBezTo>
                    <a:pt x="5252" y="965"/>
                    <a:pt x="6317" y="636"/>
                    <a:pt x="7410" y="636"/>
                  </a:cubicBezTo>
                  <a:close/>
                  <a:moveTo>
                    <a:pt x="7417" y="1"/>
                  </a:moveTo>
                  <a:cubicBezTo>
                    <a:pt x="4546" y="1"/>
                    <a:pt x="1987" y="2053"/>
                    <a:pt x="1453" y="4977"/>
                  </a:cubicBezTo>
                  <a:lnTo>
                    <a:pt x="36" y="12718"/>
                  </a:lnTo>
                  <a:cubicBezTo>
                    <a:pt x="0" y="12918"/>
                    <a:pt x="157" y="13093"/>
                    <a:pt x="349" y="13093"/>
                  </a:cubicBezTo>
                  <a:cubicBezTo>
                    <a:pt x="375" y="13093"/>
                    <a:pt x="402" y="13090"/>
                    <a:pt x="430" y="13083"/>
                  </a:cubicBezTo>
                  <a:cubicBezTo>
                    <a:pt x="1451" y="12816"/>
                    <a:pt x="2305" y="12613"/>
                    <a:pt x="3119" y="12443"/>
                  </a:cubicBezTo>
                  <a:cubicBezTo>
                    <a:pt x="8170" y="11384"/>
                    <a:pt x="12573" y="10999"/>
                    <a:pt x="16581" y="10999"/>
                  </a:cubicBezTo>
                  <a:cubicBezTo>
                    <a:pt x="22000" y="10999"/>
                    <a:pt x="26699" y="11702"/>
                    <a:pt x="31308" y="12393"/>
                  </a:cubicBezTo>
                  <a:cubicBezTo>
                    <a:pt x="35893" y="13079"/>
                    <a:pt x="40581" y="13781"/>
                    <a:pt x="45947" y="13781"/>
                  </a:cubicBezTo>
                  <a:cubicBezTo>
                    <a:pt x="48842" y="13781"/>
                    <a:pt x="51733" y="13574"/>
                    <a:pt x="54599" y="13162"/>
                  </a:cubicBezTo>
                  <a:cubicBezTo>
                    <a:pt x="57510" y="12745"/>
                    <a:pt x="60530" y="11942"/>
                    <a:pt x="63573" y="10773"/>
                  </a:cubicBezTo>
                  <a:cubicBezTo>
                    <a:pt x="63706" y="10722"/>
                    <a:pt x="63788" y="10589"/>
                    <a:pt x="63776" y="10447"/>
                  </a:cubicBezTo>
                  <a:cubicBezTo>
                    <a:pt x="63762" y="10305"/>
                    <a:pt x="63656" y="10189"/>
                    <a:pt x="63516" y="10165"/>
                  </a:cubicBezTo>
                  <a:lnTo>
                    <a:pt x="8512" y="101"/>
                  </a:lnTo>
                  <a:cubicBezTo>
                    <a:pt x="8144" y="33"/>
                    <a:pt x="7778" y="1"/>
                    <a:pt x="7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43;p59">
              <a:extLst>
                <a:ext uri="{FF2B5EF4-FFF2-40B4-BE49-F238E27FC236}">
                  <a16:creationId xmlns:a16="http://schemas.microsoft.com/office/drawing/2014/main" id="{056124AD-CA32-AD3B-0481-87655B1126C4}"/>
                </a:ext>
              </a:extLst>
            </p:cNvPr>
            <p:cNvSpPr/>
            <p:nvPr/>
          </p:nvSpPr>
          <p:spPr>
            <a:xfrm>
              <a:off x="2246150" y="2339175"/>
              <a:ext cx="327975" cy="319925"/>
            </a:xfrm>
            <a:custGeom>
              <a:avLst/>
              <a:gdLst/>
              <a:ahLst/>
              <a:cxnLst/>
              <a:rect l="l" t="t" r="r" b="b"/>
              <a:pathLst>
                <a:path w="13119" h="12797" extrusionOk="0">
                  <a:moveTo>
                    <a:pt x="2041" y="0"/>
                  </a:moveTo>
                  <a:cubicBezTo>
                    <a:pt x="1997" y="0"/>
                    <a:pt x="1958" y="32"/>
                    <a:pt x="1950" y="77"/>
                  </a:cubicBezTo>
                  <a:lnTo>
                    <a:pt x="11" y="10679"/>
                  </a:lnTo>
                  <a:cubicBezTo>
                    <a:pt x="1" y="10729"/>
                    <a:pt x="34" y="10779"/>
                    <a:pt x="85" y="10788"/>
                  </a:cubicBezTo>
                  <a:lnTo>
                    <a:pt x="11060" y="12796"/>
                  </a:lnTo>
                  <a:cubicBezTo>
                    <a:pt x="11066" y="12797"/>
                    <a:pt x="11071" y="12797"/>
                    <a:pt x="11076" y="12797"/>
                  </a:cubicBezTo>
                  <a:cubicBezTo>
                    <a:pt x="11120" y="12797"/>
                    <a:pt x="11160" y="12765"/>
                    <a:pt x="11169" y="12721"/>
                  </a:cubicBezTo>
                  <a:lnTo>
                    <a:pt x="13108" y="2118"/>
                  </a:lnTo>
                  <a:cubicBezTo>
                    <a:pt x="13118" y="2067"/>
                    <a:pt x="13085" y="2017"/>
                    <a:pt x="13034" y="2009"/>
                  </a:cubicBezTo>
                  <a:lnTo>
                    <a:pt x="2059" y="2"/>
                  </a:lnTo>
                  <a:cubicBezTo>
                    <a:pt x="2053" y="1"/>
                    <a:pt x="2047" y="0"/>
                    <a:pt x="2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44;p59">
              <a:extLst>
                <a:ext uri="{FF2B5EF4-FFF2-40B4-BE49-F238E27FC236}">
                  <a16:creationId xmlns:a16="http://schemas.microsoft.com/office/drawing/2014/main" id="{F9CC2C29-07FD-0C0E-78E6-DDC0C160973D}"/>
                </a:ext>
              </a:extLst>
            </p:cNvPr>
            <p:cNvSpPr/>
            <p:nvPr/>
          </p:nvSpPr>
          <p:spPr>
            <a:xfrm>
              <a:off x="2241325" y="2338800"/>
              <a:ext cx="337650" cy="320650"/>
            </a:xfrm>
            <a:custGeom>
              <a:avLst/>
              <a:gdLst/>
              <a:ahLst/>
              <a:cxnLst/>
              <a:rect l="l" t="t" r="r" b="b"/>
              <a:pathLst>
                <a:path w="13506" h="12826" extrusionOk="0">
                  <a:moveTo>
                    <a:pt x="3726" y="635"/>
                  </a:moveTo>
                  <a:cubicBezTo>
                    <a:pt x="3823" y="635"/>
                    <a:pt x="3922" y="644"/>
                    <a:pt x="4021" y="662"/>
                  </a:cubicBezTo>
                  <a:lnTo>
                    <a:pt x="11343" y="2002"/>
                  </a:lnTo>
                  <a:cubicBezTo>
                    <a:pt x="12229" y="2164"/>
                    <a:pt x="12817" y="3015"/>
                    <a:pt x="12655" y="3901"/>
                  </a:cubicBezTo>
                  <a:lnTo>
                    <a:pt x="11383" y="10852"/>
                  </a:lnTo>
                  <a:cubicBezTo>
                    <a:pt x="11239" y="11638"/>
                    <a:pt x="10549" y="12190"/>
                    <a:pt x="9777" y="12190"/>
                  </a:cubicBezTo>
                  <a:cubicBezTo>
                    <a:pt x="9680" y="12190"/>
                    <a:pt x="9583" y="12181"/>
                    <a:pt x="9484" y="12163"/>
                  </a:cubicBezTo>
                  <a:lnTo>
                    <a:pt x="2161" y="10824"/>
                  </a:lnTo>
                  <a:cubicBezTo>
                    <a:pt x="1276" y="10659"/>
                    <a:pt x="689" y="9810"/>
                    <a:pt x="850" y="8925"/>
                  </a:cubicBezTo>
                  <a:lnTo>
                    <a:pt x="2122" y="1974"/>
                  </a:lnTo>
                  <a:cubicBezTo>
                    <a:pt x="2266" y="1186"/>
                    <a:pt x="2953" y="635"/>
                    <a:pt x="3726" y="635"/>
                  </a:cubicBezTo>
                  <a:close/>
                  <a:moveTo>
                    <a:pt x="3723" y="0"/>
                  </a:moveTo>
                  <a:cubicBezTo>
                    <a:pt x="2650" y="0"/>
                    <a:pt x="1697" y="766"/>
                    <a:pt x="1497" y="1859"/>
                  </a:cubicBezTo>
                  <a:lnTo>
                    <a:pt x="226" y="8811"/>
                  </a:lnTo>
                  <a:cubicBezTo>
                    <a:pt x="1" y="10042"/>
                    <a:pt x="815" y="11222"/>
                    <a:pt x="2046" y="11447"/>
                  </a:cubicBezTo>
                  <a:lnTo>
                    <a:pt x="9370" y="12788"/>
                  </a:lnTo>
                  <a:cubicBezTo>
                    <a:pt x="9506" y="12813"/>
                    <a:pt x="9641" y="12826"/>
                    <a:pt x="9778" y="12826"/>
                  </a:cubicBezTo>
                  <a:cubicBezTo>
                    <a:pt x="10851" y="12826"/>
                    <a:pt x="11807" y="12059"/>
                    <a:pt x="12008" y="10967"/>
                  </a:cubicBezTo>
                  <a:lnTo>
                    <a:pt x="13280" y="4014"/>
                  </a:lnTo>
                  <a:cubicBezTo>
                    <a:pt x="13505" y="2783"/>
                    <a:pt x="12690" y="1603"/>
                    <a:pt x="11459" y="1378"/>
                  </a:cubicBezTo>
                  <a:lnTo>
                    <a:pt x="4135" y="38"/>
                  </a:lnTo>
                  <a:cubicBezTo>
                    <a:pt x="3997" y="13"/>
                    <a:pt x="3859"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45;p59">
              <a:extLst>
                <a:ext uri="{FF2B5EF4-FFF2-40B4-BE49-F238E27FC236}">
                  <a16:creationId xmlns:a16="http://schemas.microsoft.com/office/drawing/2014/main" id="{C4FECA64-7AB9-6DF3-15A4-8C042856FF3D}"/>
                </a:ext>
              </a:extLst>
            </p:cNvPr>
            <p:cNvSpPr/>
            <p:nvPr/>
          </p:nvSpPr>
          <p:spPr>
            <a:xfrm>
              <a:off x="2359325" y="2449575"/>
              <a:ext cx="101600" cy="99075"/>
            </a:xfrm>
            <a:custGeom>
              <a:avLst/>
              <a:gdLst/>
              <a:ahLst/>
              <a:cxnLst/>
              <a:rect l="l" t="t" r="r" b="b"/>
              <a:pathLst>
                <a:path w="4064" h="3963" extrusionOk="0">
                  <a:moveTo>
                    <a:pt x="645" y="1"/>
                  </a:moveTo>
                  <a:cubicBezTo>
                    <a:pt x="624" y="1"/>
                    <a:pt x="605" y="17"/>
                    <a:pt x="600" y="39"/>
                  </a:cubicBezTo>
                  <a:lnTo>
                    <a:pt x="5" y="3292"/>
                  </a:lnTo>
                  <a:cubicBezTo>
                    <a:pt x="0" y="3317"/>
                    <a:pt x="18" y="3340"/>
                    <a:pt x="43" y="3345"/>
                  </a:cubicBezTo>
                  <a:lnTo>
                    <a:pt x="3411" y="3961"/>
                  </a:lnTo>
                  <a:cubicBezTo>
                    <a:pt x="3414" y="3962"/>
                    <a:pt x="3417" y="3962"/>
                    <a:pt x="3420" y="3962"/>
                  </a:cubicBezTo>
                  <a:cubicBezTo>
                    <a:pt x="3441" y="3962"/>
                    <a:pt x="3460" y="3946"/>
                    <a:pt x="3464" y="3924"/>
                  </a:cubicBezTo>
                  <a:lnTo>
                    <a:pt x="4059" y="671"/>
                  </a:lnTo>
                  <a:cubicBezTo>
                    <a:pt x="4064" y="646"/>
                    <a:pt x="4047" y="623"/>
                    <a:pt x="4022" y="618"/>
                  </a:cubicBezTo>
                  <a:lnTo>
                    <a:pt x="654" y="1"/>
                  </a:lnTo>
                  <a:cubicBezTo>
                    <a:pt x="651" y="1"/>
                    <a:pt x="648" y="1"/>
                    <a:pt x="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46;p59">
              <a:extLst>
                <a:ext uri="{FF2B5EF4-FFF2-40B4-BE49-F238E27FC236}">
                  <a16:creationId xmlns:a16="http://schemas.microsoft.com/office/drawing/2014/main" id="{420CAD57-2267-F8AC-3776-B5B9CABBF3FF}"/>
                </a:ext>
              </a:extLst>
            </p:cNvPr>
            <p:cNvSpPr/>
            <p:nvPr/>
          </p:nvSpPr>
          <p:spPr>
            <a:xfrm>
              <a:off x="2352600" y="2445375"/>
              <a:ext cx="115075" cy="107475"/>
            </a:xfrm>
            <a:custGeom>
              <a:avLst/>
              <a:gdLst/>
              <a:ahLst/>
              <a:cxnLst/>
              <a:rect l="l" t="t" r="r" b="b"/>
              <a:pathLst>
                <a:path w="4603" h="4299" extrusionOk="0">
                  <a:moveTo>
                    <a:pt x="1643" y="634"/>
                  </a:moveTo>
                  <a:cubicBezTo>
                    <a:pt x="1681" y="634"/>
                    <a:pt x="1719" y="638"/>
                    <a:pt x="1758" y="645"/>
                  </a:cubicBezTo>
                  <a:lnTo>
                    <a:pt x="3342" y="935"/>
                  </a:lnTo>
                  <a:cubicBezTo>
                    <a:pt x="3686" y="999"/>
                    <a:pt x="3916" y="1330"/>
                    <a:pt x="3852" y="1675"/>
                  </a:cubicBezTo>
                  <a:lnTo>
                    <a:pt x="3584" y="3142"/>
                  </a:lnTo>
                  <a:cubicBezTo>
                    <a:pt x="3528" y="3450"/>
                    <a:pt x="3260" y="3664"/>
                    <a:pt x="2958" y="3664"/>
                  </a:cubicBezTo>
                  <a:cubicBezTo>
                    <a:pt x="2920" y="3664"/>
                    <a:pt x="2882" y="3661"/>
                    <a:pt x="2844" y="3654"/>
                  </a:cubicBezTo>
                  <a:lnTo>
                    <a:pt x="1261" y="3364"/>
                  </a:lnTo>
                  <a:cubicBezTo>
                    <a:pt x="917" y="3300"/>
                    <a:pt x="688" y="2969"/>
                    <a:pt x="750" y="2624"/>
                  </a:cubicBezTo>
                  <a:lnTo>
                    <a:pt x="1019" y="1157"/>
                  </a:lnTo>
                  <a:cubicBezTo>
                    <a:pt x="1075" y="849"/>
                    <a:pt x="1342" y="634"/>
                    <a:pt x="1643" y="634"/>
                  </a:cubicBezTo>
                  <a:close/>
                  <a:moveTo>
                    <a:pt x="1642" y="0"/>
                  </a:moveTo>
                  <a:cubicBezTo>
                    <a:pt x="1040" y="0"/>
                    <a:pt x="505" y="430"/>
                    <a:pt x="394" y="1042"/>
                  </a:cubicBezTo>
                  <a:lnTo>
                    <a:pt x="125" y="2510"/>
                  </a:lnTo>
                  <a:cubicBezTo>
                    <a:pt x="0" y="3200"/>
                    <a:pt x="457" y="3862"/>
                    <a:pt x="1147" y="3989"/>
                  </a:cubicBezTo>
                  <a:lnTo>
                    <a:pt x="2729" y="4278"/>
                  </a:lnTo>
                  <a:cubicBezTo>
                    <a:pt x="2805" y="4293"/>
                    <a:pt x="2882" y="4299"/>
                    <a:pt x="2959" y="4299"/>
                  </a:cubicBezTo>
                  <a:cubicBezTo>
                    <a:pt x="3572" y="4298"/>
                    <a:pt x="4099" y="3859"/>
                    <a:pt x="4209" y="3257"/>
                  </a:cubicBezTo>
                  <a:lnTo>
                    <a:pt x="4476" y="1789"/>
                  </a:lnTo>
                  <a:cubicBezTo>
                    <a:pt x="4603" y="1098"/>
                    <a:pt x="4146" y="436"/>
                    <a:pt x="3455" y="310"/>
                  </a:cubicBezTo>
                  <a:lnTo>
                    <a:pt x="1873" y="21"/>
                  </a:lnTo>
                  <a:cubicBezTo>
                    <a:pt x="1795" y="7"/>
                    <a:pt x="1718" y="0"/>
                    <a:pt x="16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47;p59">
              <a:extLst>
                <a:ext uri="{FF2B5EF4-FFF2-40B4-BE49-F238E27FC236}">
                  <a16:creationId xmlns:a16="http://schemas.microsoft.com/office/drawing/2014/main" id="{8983C9F0-47EF-9A0C-1E56-22E2F7F04028}"/>
                </a:ext>
              </a:extLst>
            </p:cNvPr>
            <p:cNvSpPr/>
            <p:nvPr/>
          </p:nvSpPr>
          <p:spPr>
            <a:xfrm>
              <a:off x="2281200" y="2361050"/>
              <a:ext cx="125425" cy="98950"/>
            </a:xfrm>
            <a:custGeom>
              <a:avLst/>
              <a:gdLst/>
              <a:ahLst/>
              <a:cxnLst/>
              <a:rect l="l" t="t" r="r" b="b"/>
              <a:pathLst>
                <a:path w="5017" h="3958" extrusionOk="0">
                  <a:moveTo>
                    <a:pt x="343" y="0"/>
                  </a:moveTo>
                  <a:cubicBezTo>
                    <a:pt x="192" y="0"/>
                    <a:pt x="59" y="108"/>
                    <a:pt x="32" y="261"/>
                  </a:cubicBezTo>
                  <a:cubicBezTo>
                    <a:pt x="1" y="433"/>
                    <a:pt x="114" y="598"/>
                    <a:pt x="287" y="629"/>
                  </a:cubicBezTo>
                  <a:lnTo>
                    <a:pt x="3556" y="1228"/>
                  </a:lnTo>
                  <a:cubicBezTo>
                    <a:pt x="4020" y="1313"/>
                    <a:pt x="4328" y="1759"/>
                    <a:pt x="4243" y="2223"/>
                  </a:cubicBezTo>
                  <a:lnTo>
                    <a:pt x="3994" y="3582"/>
                  </a:lnTo>
                  <a:cubicBezTo>
                    <a:pt x="3963" y="3754"/>
                    <a:pt x="4076" y="3920"/>
                    <a:pt x="4249" y="3952"/>
                  </a:cubicBezTo>
                  <a:cubicBezTo>
                    <a:pt x="4268" y="3956"/>
                    <a:pt x="4288" y="3957"/>
                    <a:pt x="4307" y="3957"/>
                  </a:cubicBezTo>
                  <a:cubicBezTo>
                    <a:pt x="4460" y="3957"/>
                    <a:pt x="4592" y="3847"/>
                    <a:pt x="4619" y="3697"/>
                  </a:cubicBezTo>
                  <a:lnTo>
                    <a:pt x="4868" y="2337"/>
                  </a:lnTo>
                  <a:cubicBezTo>
                    <a:pt x="5016" y="1527"/>
                    <a:pt x="4480" y="751"/>
                    <a:pt x="3670" y="603"/>
                  </a:cubicBezTo>
                  <a:lnTo>
                    <a:pt x="401" y="6"/>
                  </a:lnTo>
                  <a:cubicBezTo>
                    <a:pt x="382" y="2"/>
                    <a:pt x="362" y="0"/>
                    <a:pt x="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848;p59">
              <a:extLst>
                <a:ext uri="{FF2B5EF4-FFF2-40B4-BE49-F238E27FC236}">
                  <a16:creationId xmlns:a16="http://schemas.microsoft.com/office/drawing/2014/main" id="{DF39951E-4DF4-C838-34C1-AF83F65984DA}"/>
                </a:ext>
              </a:extLst>
            </p:cNvPr>
            <p:cNvSpPr/>
            <p:nvPr/>
          </p:nvSpPr>
          <p:spPr>
            <a:xfrm>
              <a:off x="2439075" y="2396825"/>
              <a:ext cx="138275" cy="73950"/>
            </a:xfrm>
            <a:custGeom>
              <a:avLst/>
              <a:gdLst/>
              <a:ahLst/>
              <a:cxnLst/>
              <a:rect l="l" t="t" r="r" b="b"/>
              <a:pathLst>
                <a:path w="5531" h="2958" extrusionOk="0">
                  <a:moveTo>
                    <a:pt x="1742" y="1"/>
                  </a:moveTo>
                  <a:cubicBezTo>
                    <a:pt x="1038" y="1"/>
                    <a:pt x="412" y="505"/>
                    <a:pt x="281" y="1223"/>
                  </a:cubicBezTo>
                  <a:lnTo>
                    <a:pt x="32" y="2583"/>
                  </a:lnTo>
                  <a:cubicBezTo>
                    <a:pt x="1" y="2755"/>
                    <a:pt x="115" y="2921"/>
                    <a:pt x="287" y="2952"/>
                  </a:cubicBezTo>
                  <a:cubicBezTo>
                    <a:pt x="307" y="2955"/>
                    <a:pt x="326" y="2958"/>
                    <a:pt x="346" y="2958"/>
                  </a:cubicBezTo>
                  <a:cubicBezTo>
                    <a:pt x="499" y="2957"/>
                    <a:pt x="630" y="2847"/>
                    <a:pt x="657" y="2697"/>
                  </a:cubicBezTo>
                  <a:lnTo>
                    <a:pt x="906" y="1337"/>
                  </a:lnTo>
                  <a:cubicBezTo>
                    <a:pt x="984" y="925"/>
                    <a:pt x="1345" y="637"/>
                    <a:pt x="1750" y="637"/>
                  </a:cubicBezTo>
                  <a:cubicBezTo>
                    <a:pt x="1800" y="637"/>
                    <a:pt x="1850" y="641"/>
                    <a:pt x="1901" y="650"/>
                  </a:cubicBezTo>
                  <a:lnTo>
                    <a:pt x="5130" y="1241"/>
                  </a:lnTo>
                  <a:cubicBezTo>
                    <a:pt x="5149" y="1245"/>
                    <a:pt x="5169" y="1247"/>
                    <a:pt x="5188" y="1247"/>
                  </a:cubicBezTo>
                  <a:cubicBezTo>
                    <a:pt x="5338" y="1247"/>
                    <a:pt x="5471" y="1139"/>
                    <a:pt x="5500" y="986"/>
                  </a:cubicBezTo>
                  <a:cubicBezTo>
                    <a:pt x="5531" y="814"/>
                    <a:pt x="5416" y="649"/>
                    <a:pt x="5244" y="618"/>
                  </a:cubicBezTo>
                  <a:lnTo>
                    <a:pt x="2015" y="26"/>
                  </a:lnTo>
                  <a:cubicBezTo>
                    <a:pt x="1923" y="9"/>
                    <a:pt x="1832" y="1"/>
                    <a:pt x="17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849;p59">
              <a:extLst>
                <a:ext uri="{FF2B5EF4-FFF2-40B4-BE49-F238E27FC236}">
                  <a16:creationId xmlns:a16="http://schemas.microsoft.com/office/drawing/2014/main" id="{B4355401-CFE2-6F30-5E2A-B35B33D7136E}"/>
                </a:ext>
              </a:extLst>
            </p:cNvPr>
            <p:cNvSpPr/>
            <p:nvPr/>
          </p:nvSpPr>
          <p:spPr>
            <a:xfrm>
              <a:off x="2242525" y="2529975"/>
              <a:ext cx="139250" cy="73925"/>
            </a:xfrm>
            <a:custGeom>
              <a:avLst/>
              <a:gdLst/>
              <a:ahLst/>
              <a:cxnLst/>
              <a:rect l="l" t="t" r="r" b="b"/>
              <a:pathLst>
                <a:path w="5570" h="2957" extrusionOk="0">
                  <a:moveTo>
                    <a:pt x="5226" y="1"/>
                  </a:moveTo>
                  <a:cubicBezTo>
                    <a:pt x="5075" y="1"/>
                    <a:pt x="4941" y="108"/>
                    <a:pt x="4914" y="261"/>
                  </a:cubicBezTo>
                  <a:lnTo>
                    <a:pt x="4665" y="1621"/>
                  </a:lnTo>
                  <a:cubicBezTo>
                    <a:pt x="4588" y="2033"/>
                    <a:pt x="4227" y="2321"/>
                    <a:pt x="3822" y="2321"/>
                  </a:cubicBezTo>
                  <a:cubicBezTo>
                    <a:pt x="3772" y="2321"/>
                    <a:pt x="3721" y="2317"/>
                    <a:pt x="3670" y="2308"/>
                  </a:cubicBezTo>
                  <a:lnTo>
                    <a:pt x="401" y="1710"/>
                  </a:lnTo>
                  <a:cubicBezTo>
                    <a:pt x="381" y="1707"/>
                    <a:pt x="362" y="1705"/>
                    <a:pt x="342" y="1705"/>
                  </a:cubicBezTo>
                  <a:cubicBezTo>
                    <a:pt x="192" y="1705"/>
                    <a:pt x="59" y="1812"/>
                    <a:pt x="31" y="1965"/>
                  </a:cubicBezTo>
                  <a:cubicBezTo>
                    <a:pt x="0" y="2137"/>
                    <a:pt x="113" y="2303"/>
                    <a:pt x="286" y="2334"/>
                  </a:cubicBezTo>
                  <a:lnTo>
                    <a:pt x="3554" y="2933"/>
                  </a:lnTo>
                  <a:cubicBezTo>
                    <a:pt x="3644" y="2949"/>
                    <a:pt x="3734" y="2956"/>
                    <a:pt x="3823" y="2956"/>
                  </a:cubicBezTo>
                  <a:cubicBezTo>
                    <a:pt x="4543" y="2956"/>
                    <a:pt x="5159" y="2442"/>
                    <a:pt x="5288" y="1735"/>
                  </a:cubicBezTo>
                  <a:lnTo>
                    <a:pt x="5537" y="376"/>
                  </a:lnTo>
                  <a:cubicBezTo>
                    <a:pt x="5570" y="203"/>
                    <a:pt x="5455" y="37"/>
                    <a:pt x="5282" y="6"/>
                  </a:cubicBezTo>
                  <a:cubicBezTo>
                    <a:pt x="5263" y="3"/>
                    <a:pt x="5244" y="1"/>
                    <a:pt x="5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850;p59">
              <a:extLst>
                <a:ext uri="{FF2B5EF4-FFF2-40B4-BE49-F238E27FC236}">
                  <a16:creationId xmlns:a16="http://schemas.microsoft.com/office/drawing/2014/main" id="{72648874-F538-F9A3-E7F5-63FE66FE9C17}"/>
                </a:ext>
              </a:extLst>
            </p:cNvPr>
            <p:cNvSpPr/>
            <p:nvPr/>
          </p:nvSpPr>
          <p:spPr>
            <a:xfrm>
              <a:off x="2414250" y="2540750"/>
              <a:ext cx="124050" cy="98750"/>
            </a:xfrm>
            <a:custGeom>
              <a:avLst/>
              <a:gdLst/>
              <a:ahLst/>
              <a:cxnLst/>
              <a:rect l="l" t="t" r="r" b="b"/>
              <a:pathLst>
                <a:path w="4962" h="3950" extrusionOk="0">
                  <a:moveTo>
                    <a:pt x="708" y="0"/>
                  </a:moveTo>
                  <a:cubicBezTo>
                    <a:pt x="558" y="0"/>
                    <a:pt x="425" y="108"/>
                    <a:pt x="398" y="261"/>
                  </a:cubicBezTo>
                  <a:lnTo>
                    <a:pt x="149" y="1620"/>
                  </a:lnTo>
                  <a:cubicBezTo>
                    <a:pt x="0" y="2430"/>
                    <a:pt x="537" y="3205"/>
                    <a:pt x="1346" y="3354"/>
                  </a:cubicBezTo>
                  <a:lnTo>
                    <a:pt x="4574" y="3945"/>
                  </a:lnTo>
                  <a:cubicBezTo>
                    <a:pt x="4593" y="3948"/>
                    <a:pt x="4613" y="3950"/>
                    <a:pt x="4631" y="3950"/>
                  </a:cubicBezTo>
                  <a:cubicBezTo>
                    <a:pt x="4796" y="3950"/>
                    <a:pt x="4933" y="3824"/>
                    <a:pt x="4948" y="3661"/>
                  </a:cubicBezTo>
                  <a:cubicBezTo>
                    <a:pt x="4961" y="3498"/>
                    <a:pt x="4849" y="3350"/>
                    <a:pt x="4689" y="3320"/>
                  </a:cubicBezTo>
                  <a:lnTo>
                    <a:pt x="1459" y="2730"/>
                  </a:lnTo>
                  <a:cubicBezTo>
                    <a:pt x="995" y="2644"/>
                    <a:pt x="688" y="2198"/>
                    <a:pt x="774" y="1734"/>
                  </a:cubicBezTo>
                  <a:lnTo>
                    <a:pt x="1023" y="374"/>
                  </a:lnTo>
                  <a:cubicBezTo>
                    <a:pt x="1054" y="202"/>
                    <a:pt x="939" y="37"/>
                    <a:pt x="766" y="6"/>
                  </a:cubicBezTo>
                  <a:cubicBezTo>
                    <a:pt x="746" y="2"/>
                    <a:pt x="727"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851;p59">
              <a:extLst>
                <a:ext uri="{FF2B5EF4-FFF2-40B4-BE49-F238E27FC236}">
                  <a16:creationId xmlns:a16="http://schemas.microsoft.com/office/drawing/2014/main" id="{494F1221-52FB-4345-470A-63811251D2B9}"/>
                </a:ext>
              </a:extLst>
            </p:cNvPr>
            <p:cNvSpPr/>
            <p:nvPr/>
          </p:nvSpPr>
          <p:spPr>
            <a:xfrm>
              <a:off x="2261350" y="2472275"/>
              <a:ext cx="112625" cy="33400"/>
            </a:xfrm>
            <a:custGeom>
              <a:avLst/>
              <a:gdLst/>
              <a:ahLst/>
              <a:cxnLst/>
              <a:rect l="l" t="t" r="r" b="b"/>
              <a:pathLst>
                <a:path w="4505" h="1336" extrusionOk="0">
                  <a:moveTo>
                    <a:pt x="344" y="1"/>
                  </a:moveTo>
                  <a:cubicBezTo>
                    <a:pt x="194" y="1"/>
                    <a:pt x="60" y="107"/>
                    <a:pt x="33" y="261"/>
                  </a:cubicBezTo>
                  <a:cubicBezTo>
                    <a:pt x="0" y="433"/>
                    <a:pt x="115" y="599"/>
                    <a:pt x="288" y="631"/>
                  </a:cubicBezTo>
                  <a:lnTo>
                    <a:pt x="4117" y="1331"/>
                  </a:lnTo>
                  <a:cubicBezTo>
                    <a:pt x="4136" y="1334"/>
                    <a:pt x="4155" y="1336"/>
                    <a:pt x="4174" y="1336"/>
                  </a:cubicBezTo>
                  <a:cubicBezTo>
                    <a:pt x="4339" y="1336"/>
                    <a:pt x="4474" y="1210"/>
                    <a:pt x="4489" y="1047"/>
                  </a:cubicBezTo>
                  <a:cubicBezTo>
                    <a:pt x="4504" y="884"/>
                    <a:pt x="4392" y="735"/>
                    <a:pt x="4232" y="706"/>
                  </a:cubicBezTo>
                  <a:lnTo>
                    <a:pt x="401" y="6"/>
                  </a:lnTo>
                  <a:cubicBezTo>
                    <a:pt x="382" y="3"/>
                    <a:pt x="363"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852;p59">
              <a:extLst>
                <a:ext uri="{FF2B5EF4-FFF2-40B4-BE49-F238E27FC236}">
                  <a16:creationId xmlns:a16="http://schemas.microsoft.com/office/drawing/2014/main" id="{F1570B85-EE8F-8055-C2CE-BBD73F1A42D3}"/>
                </a:ext>
              </a:extLst>
            </p:cNvPr>
            <p:cNvSpPr/>
            <p:nvPr/>
          </p:nvSpPr>
          <p:spPr>
            <a:xfrm>
              <a:off x="2441075" y="2505150"/>
              <a:ext cx="112775" cy="33450"/>
            </a:xfrm>
            <a:custGeom>
              <a:avLst/>
              <a:gdLst/>
              <a:ahLst/>
              <a:cxnLst/>
              <a:rect l="l" t="t" r="r" b="b"/>
              <a:pathLst>
                <a:path w="4511" h="1338" extrusionOk="0">
                  <a:moveTo>
                    <a:pt x="344" y="1"/>
                  </a:moveTo>
                  <a:cubicBezTo>
                    <a:pt x="193" y="1"/>
                    <a:pt x="60" y="108"/>
                    <a:pt x="32" y="261"/>
                  </a:cubicBezTo>
                  <a:cubicBezTo>
                    <a:pt x="1" y="436"/>
                    <a:pt x="118" y="603"/>
                    <a:pt x="293" y="632"/>
                  </a:cubicBezTo>
                  <a:lnTo>
                    <a:pt x="4122" y="1331"/>
                  </a:lnTo>
                  <a:cubicBezTo>
                    <a:pt x="4141" y="1335"/>
                    <a:pt x="4161" y="1338"/>
                    <a:pt x="4180" y="1338"/>
                  </a:cubicBezTo>
                  <a:cubicBezTo>
                    <a:pt x="4344" y="1338"/>
                    <a:pt x="4481" y="1212"/>
                    <a:pt x="4496" y="1048"/>
                  </a:cubicBezTo>
                  <a:cubicBezTo>
                    <a:pt x="4511" y="884"/>
                    <a:pt x="4398" y="736"/>
                    <a:pt x="4237" y="708"/>
                  </a:cubicBezTo>
                  <a:lnTo>
                    <a:pt x="406" y="7"/>
                  </a:lnTo>
                  <a:cubicBezTo>
                    <a:pt x="385" y="3"/>
                    <a:pt x="364"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853;p59">
              <a:extLst>
                <a:ext uri="{FF2B5EF4-FFF2-40B4-BE49-F238E27FC236}">
                  <a16:creationId xmlns:a16="http://schemas.microsoft.com/office/drawing/2014/main" id="{5F4EABE0-BC56-EACF-4E7C-B06D68732A16}"/>
                </a:ext>
              </a:extLst>
            </p:cNvPr>
            <p:cNvSpPr/>
            <p:nvPr/>
          </p:nvSpPr>
          <p:spPr>
            <a:xfrm>
              <a:off x="3810175" y="3482725"/>
              <a:ext cx="287350" cy="265375"/>
            </a:xfrm>
            <a:custGeom>
              <a:avLst/>
              <a:gdLst/>
              <a:ahLst/>
              <a:cxnLst/>
              <a:rect l="l" t="t" r="r" b="b"/>
              <a:pathLst>
                <a:path w="11494" h="10615" extrusionOk="0">
                  <a:moveTo>
                    <a:pt x="5742" y="0"/>
                  </a:moveTo>
                  <a:cubicBezTo>
                    <a:pt x="3230" y="0"/>
                    <a:pt x="998" y="1793"/>
                    <a:pt x="528" y="4352"/>
                  </a:cubicBezTo>
                  <a:cubicBezTo>
                    <a:pt x="0" y="7235"/>
                    <a:pt x="1910" y="9999"/>
                    <a:pt x="4792" y="10526"/>
                  </a:cubicBezTo>
                  <a:cubicBezTo>
                    <a:pt x="5115" y="10586"/>
                    <a:pt x="5437" y="10614"/>
                    <a:pt x="5754" y="10614"/>
                  </a:cubicBezTo>
                  <a:cubicBezTo>
                    <a:pt x="8266" y="10614"/>
                    <a:pt x="10498" y="8822"/>
                    <a:pt x="10967" y="6263"/>
                  </a:cubicBezTo>
                  <a:cubicBezTo>
                    <a:pt x="11493" y="3380"/>
                    <a:pt x="9585" y="616"/>
                    <a:pt x="6703" y="88"/>
                  </a:cubicBezTo>
                  <a:cubicBezTo>
                    <a:pt x="6380" y="29"/>
                    <a:pt x="6059" y="0"/>
                    <a:pt x="5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854;p59">
              <a:extLst>
                <a:ext uri="{FF2B5EF4-FFF2-40B4-BE49-F238E27FC236}">
                  <a16:creationId xmlns:a16="http://schemas.microsoft.com/office/drawing/2014/main" id="{BEC58516-FE26-CE71-9542-BF1CCF10996E}"/>
                </a:ext>
              </a:extLst>
            </p:cNvPr>
            <p:cNvSpPr/>
            <p:nvPr/>
          </p:nvSpPr>
          <p:spPr>
            <a:xfrm>
              <a:off x="3804425" y="3474800"/>
              <a:ext cx="294425" cy="281250"/>
            </a:xfrm>
            <a:custGeom>
              <a:avLst/>
              <a:gdLst/>
              <a:ahLst/>
              <a:cxnLst/>
              <a:rect l="l" t="t" r="r" b="b"/>
              <a:pathLst>
                <a:path w="11777" h="11250" extrusionOk="0">
                  <a:moveTo>
                    <a:pt x="5974" y="637"/>
                  </a:moveTo>
                  <a:cubicBezTo>
                    <a:pt x="7455" y="637"/>
                    <a:pt x="8859" y="1294"/>
                    <a:pt x="9806" y="2430"/>
                  </a:cubicBezTo>
                  <a:cubicBezTo>
                    <a:pt x="10755" y="3567"/>
                    <a:pt x="11149" y="5066"/>
                    <a:pt x="10883" y="6522"/>
                  </a:cubicBezTo>
                  <a:cubicBezTo>
                    <a:pt x="10444" y="8926"/>
                    <a:pt x="8341" y="10613"/>
                    <a:pt x="5979" y="10613"/>
                  </a:cubicBezTo>
                  <a:cubicBezTo>
                    <a:pt x="5682" y="10613"/>
                    <a:pt x="5381" y="10586"/>
                    <a:pt x="5079" y="10531"/>
                  </a:cubicBezTo>
                  <a:cubicBezTo>
                    <a:pt x="2373" y="10037"/>
                    <a:pt x="575" y="7432"/>
                    <a:pt x="1071" y="4727"/>
                  </a:cubicBezTo>
                  <a:cubicBezTo>
                    <a:pt x="1509" y="2323"/>
                    <a:pt x="3613" y="637"/>
                    <a:pt x="5974" y="637"/>
                  </a:cubicBezTo>
                  <a:close/>
                  <a:moveTo>
                    <a:pt x="5968" y="0"/>
                  </a:moveTo>
                  <a:cubicBezTo>
                    <a:pt x="4836" y="0"/>
                    <a:pt x="3731" y="340"/>
                    <a:pt x="2781" y="998"/>
                  </a:cubicBezTo>
                  <a:cubicBezTo>
                    <a:pt x="909" y="2290"/>
                    <a:pt x="0" y="4583"/>
                    <a:pt x="478" y="6806"/>
                  </a:cubicBezTo>
                  <a:cubicBezTo>
                    <a:pt x="957" y="9031"/>
                    <a:pt x="2728" y="10748"/>
                    <a:pt x="4965" y="11156"/>
                  </a:cubicBezTo>
                  <a:cubicBezTo>
                    <a:pt x="5300" y="11218"/>
                    <a:pt x="5638" y="11248"/>
                    <a:pt x="5979" y="11249"/>
                  </a:cubicBezTo>
                  <a:cubicBezTo>
                    <a:pt x="8641" y="11249"/>
                    <a:pt x="11012" y="9346"/>
                    <a:pt x="11508" y="6637"/>
                  </a:cubicBezTo>
                  <a:cubicBezTo>
                    <a:pt x="11777" y="5169"/>
                    <a:pt x="11452" y="3655"/>
                    <a:pt x="10604" y="2428"/>
                  </a:cubicBezTo>
                  <a:cubicBezTo>
                    <a:pt x="9756" y="1202"/>
                    <a:pt x="8455" y="361"/>
                    <a:pt x="6989" y="93"/>
                  </a:cubicBezTo>
                  <a:cubicBezTo>
                    <a:pt x="6649" y="31"/>
                    <a:pt x="6307" y="0"/>
                    <a:pt x="5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855;p59">
              <a:extLst>
                <a:ext uri="{FF2B5EF4-FFF2-40B4-BE49-F238E27FC236}">
                  <a16:creationId xmlns:a16="http://schemas.microsoft.com/office/drawing/2014/main" id="{AC1AE9F6-B570-00B2-310A-3AAF694F711F}"/>
                </a:ext>
              </a:extLst>
            </p:cNvPr>
            <p:cNvSpPr/>
            <p:nvPr/>
          </p:nvSpPr>
          <p:spPr>
            <a:xfrm>
              <a:off x="3987425" y="3515150"/>
              <a:ext cx="287375" cy="265375"/>
            </a:xfrm>
            <a:custGeom>
              <a:avLst/>
              <a:gdLst/>
              <a:ahLst/>
              <a:cxnLst/>
              <a:rect l="l" t="t" r="r" b="b"/>
              <a:pathLst>
                <a:path w="11495" h="10615" extrusionOk="0">
                  <a:moveTo>
                    <a:pt x="5741" y="0"/>
                  </a:moveTo>
                  <a:cubicBezTo>
                    <a:pt x="3228" y="0"/>
                    <a:pt x="998" y="1792"/>
                    <a:pt x="528" y="4352"/>
                  </a:cubicBezTo>
                  <a:cubicBezTo>
                    <a:pt x="0" y="7235"/>
                    <a:pt x="1910" y="9999"/>
                    <a:pt x="4792" y="10527"/>
                  </a:cubicBezTo>
                  <a:cubicBezTo>
                    <a:pt x="5115" y="10586"/>
                    <a:pt x="5436" y="10614"/>
                    <a:pt x="5753" y="10614"/>
                  </a:cubicBezTo>
                  <a:cubicBezTo>
                    <a:pt x="8266" y="10614"/>
                    <a:pt x="10498" y="8822"/>
                    <a:pt x="10966" y="6263"/>
                  </a:cubicBezTo>
                  <a:cubicBezTo>
                    <a:pt x="11494" y="3380"/>
                    <a:pt x="9585" y="616"/>
                    <a:pt x="6703" y="88"/>
                  </a:cubicBezTo>
                  <a:cubicBezTo>
                    <a:pt x="6379" y="29"/>
                    <a:pt x="6058"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856;p59">
              <a:extLst>
                <a:ext uri="{FF2B5EF4-FFF2-40B4-BE49-F238E27FC236}">
                  <a16:creationId xmlns:a16="http://schemas.microsoft.com/office/drawing/2014/main" id="{2F01C8B4-2E3C-1506-847B-5DED3D4E77F4}"/>
                </a:ext>
              </a:extLst>
            </p:cNvPr>
            <p:cNvSpPr/>
            <p:nvPr/>
          </p:nvSpPr>
          <p:spPr>
            <a:xfrm>
              <a:off x="3978850" y="3507250"/>
              <a:ext cx="301025" cy="281225"/>
            </a:xfrm>
            <a:custGeom>
              <a:avLst/>
              <a:gdLst/>
              <a:ahLst/>
              <a:cxnLst/>
              <a:rect l="l" t="t" r="r" b="b"/>
              <a:pathLst>
                <a:path w="12041" h="11249" extrusionOk="0">
                  <a:moveTo>
                    <a:pt x="6088" y="636"/>
                  </a:moveTo>
                  <a:cubicBezTo>
                    <a:pt x="7568" y="636"/>
                    <a:pt x="8971" y="1293"/>
                    <a:pt x="9920" y="2430"/>
                  </a:cubicBezTo>
                  <a:cubicBezTo>
                    <a:pt x="10867" y="3567"/>
                    <a:pt x="11262" y="5066"/>
                    <a:pt x="10997" y="6522"/>
                  </a:cubicBezTo>
                  <a:cubicBezTo>
                    <a:pt x="10759" y="7824"/>
                    <a:pt x="10013" y="8977"/>
                    <a:pt x="8924" y="9728"/>
                  </a:cubicBezTo>
                  <a:cubicBezTo>
                    <a:pt x="8086" y="10308"/>
                    <a:pt x="7096" y="10612"/>
                    <a:pt x="6091" y="10612"/>
                  </a:cubicBezTo>
                  <a:cubicBezTo>
                    <a:pt x="5792" y="10612"/>
                    <a:pt x="5491" y="10585"/>
                    <a:pt x="5192" y="10530"/>
                  </a:cubicBezTo>
                  <a:cubicBezTo>
                    <a:pt x="2487" y="10036"/>
                    <a:pt x="688" y="7432"/>
                    <a:pt x="1183" y="4726"/>
                  </a:cubicBezTo>
                  <a:cubicBezTo>
                    <a:pt x="1623" y="2323"/>
                    <a:pt x="3727" y="636"/>
                    <a:pt x="6088" y="636"/>
                  </a:cubicBezTo>
                  <a:close/>
                  <a:moveTo>
                    <a:pt x="6093" y="0"/>
                  </a:moveTo>
                  <a:cubicBezTo>
                    <a:pt x="3433" y="0"/>
                    <a:pt x="1054" y="1900"/>
                    <a:pt x="558" y="4611"/>
                  </a:cubicBezTo>
                  <a:cubicBezTo>
                    <a:pt x="1" y="7662"/>
                    <a:pt x="2027" y="10596"/>
                    <a:pt x="5077" y="11155"/>
                  </a:cubicBezTo>
                  <a:cubicBezTo>
                    <a:pt x="5416" y="11217"/>
                    <a:pt x="5758" y="11248"/>
                    <a:pt x="6103" y="11248"/>
                  </a:cubicBezTo>
                  <a:cubicBezTo>
                    <a:pt x="8191" y="11243"/>
                    <a:pt x="10104" y="10081"/>
                    <a:pt x="11073" y="8231"/>
                  </a:cubicBezTo>
                  <a:cubicBezTo>
                    <a:pt x="12040" y="6381"/>
                    <a:pt x="11903" y="4146"/>
                    <a:pt x="10717" y="2428"/>
                  </a:cubicBezTo>
                  <a:cubicBezTo>
                    <a:pt x="9864" y="1192"/>
                    <a:pt x="8581" y="362"/>
                    <a:pt x="7102" y="92"/>
                  </a:cubicBezTo>
                  <a:cubicBezTo>
                    <a:pt x="6763" y="30"/>
                    <a:pt x="6426" y="0"/>
                    <a:pt x="6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857;p59">
              <a:extLst>
                <a:ext uri="{FF2B5EF4-FFF2-40B4-BE49-F238E27FC236}">
                  <a16:creationId xmlns:a16="http://schemas.microsoft.com/office/drawing/2014/main" id="{26743D04-D695-1CF0-E3A5-6641311FA491}"/>
                </a:ext>
              </a:extLst>
            </p:cNvPr>
            <p:cNvSpPr/>
            <p:nvPr/>
          </p:nvSpPr>
          <p:spPr>
            <a:xfrm>
              <a:off x="4067625" y="2100325"/>
              <a:ext cx="1140700" cy="366625"/>
            </a:xfrm>
            <a:custGeom>
              <a:avLst/>
              <a:gdLst/>
              <a:ahLst/>
              <a:cxnLst/>
              <a:rect l="l" t="t" r="r" b="b"/>
              <a:pathLst>
                <a:path w="45628" h="14665" extrusionOk="0">
                  <a:moveTo>
                    <a:pt x="21236" y="0"/>
                  </a:moveTo>
                  <a:cubicBezTo>
                    <a:pt x="18078" y="0"/>
                    <a:pt x="0" y="2964"/>
                    <a:pt x="0" y="2964"/>
                  </a:cubicBezTo>
                  <a:lnTo>
                    <a:pt x="1538" y="5796"/>
                  </a:lnTo>
                  <a:lnTo>
                    <a:pt x="21487" y="4866"/>
                  </a:lnTo>
                  <a:lnTo>
                    <a:pt x="43199" y="14665"/>
                  </a:lnTo>
                  <a:cubicBezTo>
                    <a:pt x="43199" y="14665"/>
                    <a:pt x="45395" y="11442"/>
                    <a:pt x="45512" y="9439"/>
                  </a:cubicBezTo>
                  <a:cubicBezTo>
                    <a:pt x="45628" y="7435"/>
                    <a:pt x="45065" y="5560"/>
                    <a:pt x="45065" y="5560"/>
                  </a:cubicBezTo>
                  <a:cubicBezTo>
                    <a:pt x="45065" y="5560"/>
                    <a:pt x="23937" y="151"/>
                    <a:pt x="21432" y="5"/>
                  </a:cubicBezTo>
                  <a:cubicBezTo>
                    <a:pt x="21375" y="2"/>
                    <a:pt x="21310" y="0"/>
                    <a:pt x="21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858;p59">
              <a:extLst>
                <a:ext uri="{FF2B5EF4-FFF2-40B4-BE49-F238E27FC236}">
                  <a16:creationId xmlns:a16="http://schemas.microsoft.com/office/drawing/2014/main" id="{2B956EEB-E8FB-469A-2CAC-EE91FF851B05}"/>
                </a:ext>
              </a:extLst>
            </p:cNvPr>
            <p:cNvSpPr/>
            <p:nvPr/>
          </p:nvSpPr>
          <p:spPr>
            <a:xfrm>
              <a:off x="4058075" y="2092375"/>
              <a:ext cx="1158225" cy="382525"/>
            </a:xfrm>
            <a:custGeom>
              <a:avLst/>
              <a:gdLst/>
              <a:ahLst/>
              <a:cxnLst/>
              <a:rect l="l" t="t" r="r" b="b"/>
              <a:pathLst>
                <a:path w="46329" h="15301" extrusionOk="0">
                  <a:moveTo>
                    <a:pt x="21605" y="636"/>
                  </a:moveTo>
                  <a:cubicBezTo>
                    <a:pt x="21677" y="636"/>
                    <a:pt x="21741" y="637"/>
                    <a:pt x="21797" y="640"/>
                  </a:cubicBezTo>
                  <a:cubicBezTo>
                    <a:pt x="24121" y="775"/>
                    <a:pt x="43133" y="5614"/>
                    <a:pt x="45191" y="6140"/>
                  </a:cubicBezTo>
                  <a:cubicBezTo>
                    <a:pt x="45320" y="6638"/>
                    <a:pt x="45669" y="8155"/>
                    <a:pt x="45577" y="9738"/>
                  </a:cubicBezTo>
                  <a:cubicBezTo>
                    <a:pt x="45485" y="11338"/>
                    <a:pt x="43951" y="13830"/>
                    <a:pt x="43465" y="14582"/>
                  </a:cubicBezTo>
                  <a:lnTo>
                    <a:pt x="22000" y="4896"/>
                  </a:lnTo>
                  <a:cubicBezTo>
                    <a:pt x="21959" y="4877"/>
                    <a:pt x="21914" y="4867"/>
                    <a:pt x="21869" y="4867"/>
                  </a:cubicBezTo>
                  <a:lnTo>
                    <a:pt x="21854" y="4867"/>
                  </a:lnTo>
                  <a:lnTo>
                    <a:pt x="2104" y="5788"/>
                  </a:lnTo>
                  <a:lnTo>
                    <a:pt x="875" y="3524"/>
                  </a:lnTo>
                  <a:cubicBezTo>
                    <a:pt x="3663" y="3072"/>
                    <a:pt x="18787" y="636"/>
                    <a:pt x="21605" y="636"/>
                  </a:cubicBezTo>
                  <a:close/>
                  <a:moveTo>
                    <a:pt x="21612" y="1"/>
                  </a:moveTo>
                  <a:cubicBezTo>
                    <a:pt x="18386" y="1"/>
                    <a:pt x="1086" y="2845"/>
                    <a:pt x="331" y="2968"/>
                  </a:cubicBezTo>
                  <a:cubicBezTo>
                    <a:pt x="116" y="3005"/>
                    <a:pt x="0" y="3242"/>
                    <a:pt x="105" y="3434"/>
                  </a:cubicBezTo>
                  <a:lnTo>
                    <a:pt x="1642" y="6266"/>
                  </a:lnTo>
                  <a:cubicBezTo>
                    <a:pt x="1695" y="6369"/>
                    <a:pt x="1802" y="6432"/>
                    <a:pt x="1917" y="6432"/>
                  </a:cubicBezTo>
                  <a:cubicBezTo>
                    <a:pt x="1923" y="6432"/>
                    <a:pt x="1929" y="6432"/>
                    <a:pt x="1936" y="6432"/>
                  </a:cubicBezTo>
                  <a:lnTo>
                    <a:pt x="21807" y="5506"/>
                  </a:lnTo>
                  <a:lnTo>
                    <a:pt x="43450" y="15273"/>
                  </a:lnTo>
                  <a:cubicBezTo>
                    <a:pt x="43491" y="15292"/>
                    <a:pt x="43536" y="15300"/>
                    <a:pt x="43581" y="15300"/>
                  </a:cubicBezTo>
                  <a:cubicBezTo>
                    <a:pt x="43582" y="15300"/>
                    <a:pt x="43584" y="15300"/>
                    <a:pt x="43585" y="15300"/>
                  </a:cubicBezTo>
                  <a:cubicBezTo>
                    <a:pt x="43689" y="15300"/>
                    <a:pt x="43786" y="15248"/>
                    <a:pt x="43845" y="15162"/>
                  </a:cubicBezTo>
                  <a:cubicBezTo>
                    <a:pt x="43936" y="15028"/>
                    <a:pt x="46092" y="11842"/>
                    <a:pt x="46212" y="9775"/>
                  </a:cubicBezTo>
                  <a:cubicBezTo>
                    <a:pt x="46329" y="7739"/>
                    <a:pt x="45777" y="5865"/>
                    <a:pt x="45753" y="5787"/>
                  </a:cubicBezTo>
                  <a:cubicBezTo>
                    <a:pt x="45721" y="5680"/>
                    <a:pt x="45636" y="5598"/>
                    <a:pt x="45528" y="5570"/>
                  </a:cubicBezTo>
                  <a:cubicBezTo>
                    <a:pt x="44664" y="5349"/>
                    <a:pt x="24340" y="151"/>
                    <a:pt x="21834" y="7"/>
                  </a:cubicBezTo>
                  <a:cubicBezTo>
                    <a:pt x="21770" y="3"/>
                    <a:pt x="21695" y="1"/>
                    <a:pt x="21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859;p59">
              <a:extLst>
                <a:ext uri="{FF2B5EF4-FFF2-40B4-BE49-F238E27FC236}">
                  <a16:creationId xmlns:a16="http://schemas.microsoft.com/office/drawing/2014/main" id="{A07A4642-6F3D-282A-4269-8749E6FCF80D}"/>
                </a:ext>
              </a:extLst>
            </p:cNvPr>
            <p:cNvSpPr/>
            <p:nvPr/>
          </p:nvSpPr>
          <p:spPr>
            <a:xfrm>
              <a:off x="4122950" y="2170500"/>
              <a:ext cx="1085375" cy="296500"/>
            </a:xfrm>
            <a:custGeom>
              <a:avLst/>
              <a:gdLst/>
              <a:ahLst/>
              <a:cxnLst/>
              <a:rect l="l" t="t" r="r" b="b"/>
              <a:pathLst>
                <a:path w="43415" h="11860" extrusionOk="0">
                  <a:moveTo>
                    <a:pt x="18967" y="0"/>
                  </a:moveTo>
                  <a:cubicBezTo>
                    <a:pt x="18531" y="0"/>
                    <a:pt x="1" y="2751"/>
                    <a:pt x="1" y="2751"/>
                  </a:cubicBezTo>
                  <a:lnTo>
                    <a:pt x="1630" y="2882"/>
                  </a:lnTo>
                  <a:lnTo>
                    <a:pt x="19274" y="2059"/>
                  </a:lnTo>
                  <a:lnTo>
                    <a:pt x="40987" y="11859"/>
                  </a:lnTo>
                  <a:cubicBezTo>
                    <a:pt x="40987" y="11859"/>
                    <a:pt x="43183" y="8635"/>
                    <a:pt x="43299" y="6632"/>
                  </a:cubicBezTo>
                  <a:cubicBezTo>
                    <a:pt x="43415" y="4629"/>
                    <a:pt x="42853" y="2753"/>
                    <a:pt x="42853" y="2753"/>
                  </a:cubicBezTo>
                  <a:cubicBezTo>
                    <a:pt x="42853" y="2753"/>
                    <a:pt x="38973" y="1759"/>
                    <a:pt x="34343" y="613"/>
                  </a:cubicBezTo>
                  <a:lnTo>
                    <a:pt x="34343" y="613"/>
                  </a:lnTo>
                  <a:lnTo>
                    <a:pt x="40103" y="6949"/>
                  </a:lnTo>
                  <a:lnTo>
                    <a:pt x="36485" y="5503"/>
                  </a:lnTo>
                  <a:lnTo>
                    <a:pt x="39090" y="8254"/>
                  </a:lnTo>
                  <a:lnTo>
                    <a:pt x="36339" y="7095"/>
                  </a:lnTo>
                  <a:lnTo>
                    <a:pt x="35037" y="8108"/>
                  </a:lnTo>
                  <a:lnTo>
                    <a:pt x="27073" y="2897"/>
                  </a:lnTo>
                  <a:lnTo>
                    <a:pt x="29100" y="5068"/>
                  </a:lnTo>
                  <a:cubicBezTo>
                    <a:pt x="29100" y="5068"/>
                    <a:pt x="19401" y="0"/>
                    <a:pt x="189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860;p59">
              <a:extLst>
                <a:ext uri="{FF2B5EF4-FFF2-40B4-BE49-F238E27FC236}">
                  <a16:creationId xmlns:a16="http://schemas.microsoft.com/office/drawing/2014/main" id="{60EB1718-7644-7142-6473-22D3DEF5D847}"/>
                </a:ext>
              </a:extLst>
            </p:cNvPr>
            <p:cNvSpPr/>
            <p:nvPr/>
          </p:nvSpPr>
          <p:spPr>
            <a:xfrm>
              <a:off x="3731575" y="2174425"/>
              <a:ext cx="374500" cy="109650"/>
            </a:xfrm>
            <a:custGeom>
              <a:avLst/>
              <a:gdLst/>
              <a:ahLst/>
              <a:cxnLst/>
              <a:rect l="l" t="t" r="r" b="b"/>
              <a:pathLst>
                <a:path w="14980" h="4386" extrusionOk="0">
                  <a:moveTo>
                    <a:pt x="13442" y="0"/>
                  </a:moveTo>
                  <a:lnTo>
                    <a:pt x="10152" y="311"/>
                  </a:lnTo>
                  <a:cubicBezTo>
                    <a:pt x="10152" y="311"/>
                    <a:pt x="9152" y="299"/>
                    <a:pt x="7910" y="299"/>
                  </a:cubicBezTo>
                  <a:cubicBezTo>
                    <a:pt x="6203" y="299"/>
                    <a:pt x="4039" y="322"/>
                    <a:pt x="3388" y="433"/>
                  </a:cubicBezTo>
                  <a:cubicBezTo>
                    <a:pt x="3229" y="461"/>
                    <a:pt x="2967" y="466"/>
                    <a:pt x="2660" y="466"/>
                  </a:cubicBezTo>
                  <a:cubicBezTo>
                    <a:pt x="2435" y="466"/>
                    <a:pt x="2186" y="463"/>
                    <a:pt x="1936" y="463"/>
                  </a:cubicBezTo>
                  <a:cubicBezTo>
                    <a:pt x="978" y="463"/>
                    <a:pt x="1" y="508"/>
                    <a:pt x="277" y="944"/>
                  </a:cubicBezTo>
                  <a:cubicBezTo>
                    <a:pt x="727" y="1648"/>
                    <a:pt x="6681" y="2502"/>
                    <a:pt x="6681" y="2502"/>
                  </a:cubicBezTo>
                  <a:lnTo>
                    <a:pt x="4966" y="2801"/>
                  </a:lnTo>
                  <a:cubicBezTo>
                    <a:pt x="4535" y="2877"/>
                    <a:pt x="4228" y="3261"/>
                    <a:pt x="4249" y="3697"/>
                  </a:cubicBezTo>
                  <a:cubicBezTo>
                    <a:pt x="4271" y="4143"/>
                    <a:pt x="4713" y="4131"/>
                    <a:pt x="5159" y="4151"/>
                  </a:cubicBezTo>
                  <a:cubicBezTo>
                    <a:pt x="6476" y="4212"/>
                    <a:pt x="9038" y="4332"/>
                    <a:pt x="9574" y="4383"/>
                  </a:cubicBezTo>
                  <a:cubicBezTo>
                    <a:pt x="9589" y="4385"/>
                    <a:pt x="9606" y="4386"/>
                    <a:pt x="9625" y="4386"/>
                  </a:cubicBezTo>
                  <a:cubicBezTo>
                    <a:pt x="10495" y="4386"/>
                    <a:pt x="14980" y="2832"/>
                    <a:pt x="14980" y="2832"/>
                  </a:cubicBezTo>
                  <a:lnTo>
                    <a:pt x="13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861;p59">
              <a:extLst>
                <a:ext uri="{FF2B5EF4-FFF2-40B4-BE49-F238E27FC236}">
                  <a16:creationId xmlns:a16="http://schemas.microsoft.com/office/drawing/2014/main" id="{8E3287CF-E980-3EB4-A5BE-3ADA380A24D1}"/>
                </a:ext>
              </a:extLst>
            </p:cNvPr>
            <p:cNvSpPr/>
            <p:nvPr/>
          </p:nvSpPr>
          <p:spPr>
            <a:xfrm>
              <a:off x="3727925" y="2166450"/>
              <a:ext cx="387450" cy="125550"/>
            </a:xfrm>
            <a:custGeom>
              <a:avLst/>
              <a:gdLst/>
              <a:ahLst/>
              <a:cxnLst/>
              <a:rect l="l" t="t" r="r" b="b"/>
              <a:pathLst>
                <a:path w="15498" h="5022" extrusionOk="0">
                  <a:moveTo>
                    <a:pt x="13409" y="655"/>
                  </a:moveTo>
                  <a:lnTo>
                    <a:pt x="14668" y="2973"/>
                  </a:lnTo>
                  <a:cubicBezTo>
                    <a:pt x="12829" y="3601"/>
                    <a:pt x="10327" y="4389"/>
                    <a:pt x="9796" y="4389"/>
                  </a:cubicBezTo>
                  <a:cubicBezTo>
                    <a:pt x="9779" y="4389"/>
                    <a:pt x="9763" y="4388"/>
                    <a:pt x="9750" y="4386"/>
                  </a:cubicBezTo>
                  <a:cubicBezTo>
                    <a:pt x="9212" y="4335"/>
                    <a:pt x="6744" y="4218"/>
                    <a:pt x="5320" y="4153"/>
                  </a:cubicBezTo>
                  <a:lnTo>
                    <a:pt x="5229" y="4150"/>
                  </a:lnTo>
                  <a:cubicBezTo>
                    <a:pt x="4718" y="4127"/>
                    <a:pt x="4716" y="4082"/>
                    <a:pt x="4712" y="4002"/>
                  </a:cubicBezTo>
                  <a:cubicBezTo>
                    <a:pt x="4700" y="3724"/>
                    <a:pt x="4894" y="3481"/>
                    <a:pt x="5167" y="3434"/>
                  </a:cubicBezTo>
                  <a:lnTo>
                    <a:pt x="6882" y="3135"/>
                  </a:lnTo>
                  <a:cubicBezTo>
                    <a:pt x="7035" y="3108"/>
                    <a:pt x="7147" y="2973"/>
                    <a:pt x="7145" y="2816"/>
                  </a:cubicBezTo>
                  <a:cubicBezTo>
                    <a:pt x="7142" y="2661"/>
                    <a:pt x="7026" y="2530"/>
                    <a:pt x="6872" y="2508"/>
                  </a:cubicBezTo>
                  <a:cubicBezTo>
                    <a:pt x="4351" y="2145"/>
                    <a:pt x="1480" y="1560"/>
                    <a:pt x="808" y="1176"/>
                  </a:cubicBezTo>
                  <a:cubicBezTo>
                    <a:pt x="1103" y="1110"/>
                    <a:pt x="1687" y="1101"/>
                    <a:pt x="2150" y="1101"/>
                  </a:cubicBezTo>
                  <a:cubicBezTo>
                    <a:pt x="2263" y="1101"/>
                    <a:pt x="2369" y="1102"/>
                    <a:pt x="2461" y="1102"/>
                  </a:cubicBezTo>
                  <a:cubicBezTo>
                    <a:pt x="2580" y="1103"/>
                    <a:pt x="2694" y="1104"/>
                    <a:pt x="2803" y="1104"/>
                  </a:cubicBezTo>
                  <a:cubicBezTo>
                    <a:pt x="3129" y="1104"/>
                    <a:pt x="3405" y="1097"/>
                    <a:pt x="3588" y="1066"/>
                  </a:cubicBezTo>
                  <a:cubicBezTo>
                    <a:pt x="4219" y="958"/>
                    <a:pt x="6380" y="935"/>
                    <a:pt x="8088" y="935"/>
                  </a:cubicBezTo>
                  <a:cubicBezTo>
                    <a:pt x="9302" y="935"/>
                    <a:pt x="10261" y="940"/>
                    <a:pt x="10328" y="947"/>
                  </a:cubicBezTo>
                  <a:lnTo>
                    <a:pt x="13409" y="655"/>
                  </a:lnTo>
                  <a:close/>
                  <a:moveTo>
                    <a:pt x="13596" y="0"/>
                  </a:moveTo>
                  <a:cubicBezTo>
                    <a:pt x="13584" y="0"/>
                    <a:pt x="13571" y="1"/>
                    <a:pt x="13558" y="3"/>
                  </a:cubicBezTo>
                  <a:lnTo>
                    <a:pt x="10302" y="313"/>
                  </a:lnTo>
                  <a:cubicBezTo>
                    <a:pt x="10207" y="311"/>
                    <a:pt x="9242" y="300"/>
                    <a:pt x="8056" y="300"/>
                  </a:cubicBezTo>
                  <a:cubicBezTo>
                    <a:pt x="6337" y="300"/>
                    <a:pt x="4154" y="324"/>
                    <a:pt x="3481" y="440"/>
                  </a:cubicBezTo>
                  <a:cubicBezTo>
                    <a:pt x="3343" y="463"/>
                    <a:pt x="3093" y="467"/>
                    <a:pt x="2803" y="467"/>
                  </a:cubicBezTo>
                  <a:cubicBezTo>
                    <a:pt x="2695" y="467"/>
                    <a:pt x="2581" y="467"/>
                    <a:pt x="2465" y="466"/>
                  </a:cubicBezTo>
                  <a:cubicBezTo>
                    <a:pt x="2337" y="465"/>
                    <a:pt x="2215" y="464"/>
                    <a:pt x="2098" y="464"/>
                  </a:cubicBezTo>
                  <a:cubicBezTo>
                    <a:pt x="914" y="464"/>
                    <a:pt x="319" y="533"/>
                    <a:pt x="117" y="897"/>
                  </a:cubicBezTo>
                  <a:cubicBezTo>
                    <a:pt x="65" y="991"/>
                    <a:pt x="0" y="1188"/>
                    <a:pt x="156" y="1433"/>
                  </a:cubicBezTo>
                  <a:cubicBezTo>
                    <a:pt x="506" y="1982"/>
                    <a:pt x="2926" y="2501"/>
                    <a:pt x="4913" y="2843"/>
                  </a:cubicBezTo>
                  <a:cubicBezTo>
                    <a:pt x="4396" y="3002"/>
                    <a:pt x="4052" y="3491"/>
                    <a:pt x="4078" y="4031"/>
                  </a:cubicBezTo>
                  <a:cubicBezTo>
                    <a:pt x="4112" y="4739"/>
                    <a:pt x="4796" y="4767"/>
                    <a:pt x="5204" y="4783"/>
                  </a:cubicBezTo>
                  <a:lnTo>
                    <a:pt x="5290" y="4787"/>
                  </a:lnTo>
                  <a:cubicBezTo>
                    <a:pt x="6433" y="4839"/>
                    <a:pt x="9146" y="4968"/>
                    <a:pt x="9690" y="5019"/>
                  </a:cubicBezTo>
                  <a:cubicBezTo>
                    <a:pt x="9710" y="5020"/>
                    <a:pt x="9732" y="5021"/>
                    <a:pt x="9755" y="5021"/>
                  </a:cubicBezTo>
                  <a:cubicBezTo>
                    <a:pt x="10652" y="5021"/>
                    <a:pt x="14460" y="3719"/>
                    <a:pt x="15230" y="3451"/>
                  </a:cubicBezTo>
                  <a:cubicBezTo>
                    <a:pt x="15414" y="3387"/>
                    <a:pt x="15498" y="3172"/>
                    <a:pt x="15406" y="2999"/>
                  </a:cubicBezTo>
                  <a:lnTo>
                    <a:pt x="13867" y="167"/>
                  </a:lnTo>
                  <a:cubicBezTo>
                    <a:pt x="13813" y="68"/>
                    <a:pt x="13707" y="0"/>
                    <a:pt x="13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862;p59">
              <a:extLst>
                <a:ext uri="{FF2B5EF4-FFF2-40B4-BE49-F238E27FC236}">
                  <a16:creationId xmlns:a16="http://schemas.microsoft.com/office/drawing/2014/main" id="{C4384AE6-F53F-6A7F-3EF9-28AC4F6EA704}"/>
                </a:ext>
              </a:extLst>
            </p:cNvPr>
            <p:cNvSpPr/>
            <p:nvPr/>
          </p:nvSpPr>
          <p:spPr>
            <a:xfrm>
              <a:off x="4636000" y="1579350"/>
              <a:ext cx="579175" cy="670350"/>
            </a:xfrm>
            <a:custGeom>
              <a:avLst/>
              <a:gdLst/>
              <a:ahLst/>
              <a:cxnLst/>
              <a:rect l="l" t="t" r="r" b="b"/>
              <a:pathLst>
                <a:path w="23167" h="26814" extrusionOk="0">
                  <a:moveTo>
                    <a:pt x="6220" y="0"/>
                  </a:moveTo>
                  <a:cubicBezTo>
                    <a:pt x="6069" y="0"/>
                    <a:pt x="5909" y="4"/>
                    <a:pt x="5741" y="12"/>
                  </a:cubicBezTo>
                  <a:cubicBezTo>
                    <a:pt x="1573" y="209"/>
                    <a:pt x="1" y="4711"/>
                    <a:pt x="745" y="6942"/>
                  </a:cubicBezTo>
                  <a:cubicBezTo>
                    <a:pt x="1491" y="9172"/>
                    <a:pt x="6020" y="10310"/>
                    <a:pt x="6020" y="10310"/>
                  </a:cubicBezTo>
                  <a:lnTo>
                    <a:pt x="5629" y="17068"/>
                  </a:lnTo>
                  <a:lnTo>
                    <a:pt x="7796" y="17412"/>
                  </a:lnTo>
                  <a:cubicBezTo>
                    <a:pt x="7796" y="17412"/>
                    <a:pt x="9767" y="24963"/>
                    <a:pt x="10395" y="25438"/>
                  </a:cubicBezTo>
                  <a:cubicBezTo>
                    <a:pt x="10445" y="25475"/>
                    <a:pt x="10521" y="25492"/>
                    <a:pt x="10619" y="25492"/>
                  </a:cubicBezTo>
                  <a:cubicBezTo>
                    <a:pt x="11775" y="25492"/>
                    <a:pt x="15997" y="23136"/>
                    <a:pt x="15997" y="23136"/>
                  </a:cubicBezTo>
                  <a:lnTo>
                    <a:pt x="19066" y="26813"/>
                  </a:lnTo>
                  <a:lnTo>
                    <a:pt x="23167" y="23989"/>
                  </a:lnTo>
                  <a:lnTo>
                    <a:pt x="20957" y="20580"/>
                  </a:lnTo>
                  <a:cubicBezTo>
                    <a:pt x="20957" y="20580"/>
                    <a:pt x="22355" y="7754"/>
                    <a:pt x="21865" y="4882"/>
                  </a:cubicBezTo>
                  <a:cubicBezTo>
                    <a:pt x="21374" y="2010"/>
                    <a:pt x="19669" y="1254"/>
                    <a:pt x="15743" y="1028"/>
                  </a:cubicBezTo>
                  <a:cubicBezTo>
                    <a:pt x="15440" y="1010"/>
                    <a:pt x="15140" y="1002"/>
                    <a:pt x="14847" y="1002"/>
                  </a:cubicBezTo>
                  <a:cubicBezTo>
                    <a:pt x="11352" y="1002"/>
                    <a:pt x="8679" y="2151"/>
                    <a:pt x="8679" y="2151"/>
                  </a:cubicBezTo>
                  <a:cubicBezTo>
                    <a:pt x="8679" y="2151"/>
                    <a:pt x="9811" y="0"/>
                    <a:pt x="6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863;p59">
              <a:extLst>
                <a:ext uri="{FF2B5EF4-FFF2-40B4-BE49-F238E27FC236}">
                  <a16:creationId xmlns:a16="http://schemas.microsoft.com/office/drawing/2014/main" id="{DE62F72E-CB78-2993-2639-1F553E00857D}"/>
                </a:ext>
              </a:extLst>
            </p:cNvPr>
            <p:cNvSpPr/>
            <p:nvPr/>
          </p:nvSpPr>
          <p:spPr>
            <a:xfrm>
              <a:off x="4635400" y="1571425"/>
              <a:ext cx="588775" cy="686225"/>
            </a:xfrm>
            <a:custGeom>
              <a:avLst/>
              <a:gdLst/>
              <a:ahLst/>
              <a:cxnLst/>
              <a:rect l="l" t="t" r="r" b="b"/>
              <a:pathLst>
                <a:path w="23551" h="27449" extrusionOk="0">
                  <a:moveTo>
                    <a:pt x="6262" y="633"/>
                  </a:moveTo>
                  <a:cubicBezTo>
                    <a:pt x="7691" y="633"/>
                    <a:pt x="8228" y="986"/>
                    <a:pt x="8429" y="1296"/>
                  </a:cubicBezTo>
                  <a:cubicBezTo>
                    <a:pt x="8714" y="1739"/>
                    <a:pt x="8424" y="2315"/>
                    <a:pt x="8423" y="2318"/>
                  </a:cubicBezTo>
                  <a:cubicBezTo>
                    <a:pt x="8304" y="2542"/>
                    <a:pt x="8478" y="2786"/>
                    <a:pt x="8701" y="2786"/>
                  </a:cubicBezTo>
                  <a:cubicBezTo>
                    <a:pt x="8742" y="2786"/>
                    <a:pt x="8785" y="2778"/>
                    <a:pt x="8828" y="2759"/>
                  </a:cubicBezTo>
                  <a:cubicBezTo>
                    <a:pt x="8857" y="2746"/>
                    <a:pt x="11478" y="1636"/>
                    <a:pt x="14870" y="1636"/>
                  </a:cubicBezTo>
                  <a:cubicBezTo>
                    <a:pt x="15158" y="1636"/>
                    <a:pt x="15451" y="1644"/>
                    <a:pt x="15749" y="1661"/>
                  </a:cubicBezTo>
                  <a:cubicBezTo>
                    <a:pt x="19833" y="1898"/>
                    <a:pt x="21140" y="2702"/>
                    <a:pt x="21576" y="5251"/>
                  </a:cubicBezTo>
                  <a:cubicBezTo>
                    <a:pt x="22053" y="8047"/>
                    <a:pt x="20679" y="20733"/>
                    <a:pt x="20665" y="20861"/>
                  </a:cubicBezTo>
                  <a:cubicBezTo>
                    <a:pt x="20657" y="20933"/>
                    <a:pt x="20675" y="21007"/>
                    <a:pt x="20715" y="21069"/>
                  </a:cubicBezTo>
                  <a:lnTo>
                    <a:pt x="22756" y="24218"/>
                  </a:lnTo>
                  <a:lnTo>
                    <a:pt x="19147" y="26705"/>
                  </a:lnTo>
                  <a:lnTo>
                    <a:pt x="16264" y="23250"/>
                  </a:lnTo>
                  <a:cubicBezTo>
                    <a:pt x="16204" y="23178"/>
                    <a:pt x="16115" y="23135"/>
                    <a:pt x="16021" y="23135"/>
                  </a:cubicBezTo>
                  <a:cubicBezTo>
                    <a:pt x="15967" y="23135"/>
                    <a:pt x="15914" y="23149"/>
                    <a:pt x="15867" y="23175"/>
                  </a:cubicBezTo>
                  <a:cubicBezTo>
                    <a:pt x="13775" y="24343"/>
                    <a:pt x="11265" y="25513"/>
                    <a:pt x="10685" y="25513"/>
                  </a:cubicBezTo>
                  <a:cubicBezTo>
                    <a:pt x="10658" y="25513"/>
                    <a:pt x="10636" y="25511"/>
                    <a:pt x="10617" y="25506"/>
                  </a:cubicBezTo>
                  <a:cubicBezTo>
                    <a:pt x="10249" y="25146"/>
                    <a:pt x="9061" y="21228"/>
                    <a:pt x="8128" y="17649"/>
                  </a:cubicBezTo>
                  <a:cubicBezTo>
                    <a:pt x="8096" y="17527"/>
                    <a:pt x="7994" y="17435"/>
                    <a:pt x="7870" y="17415"/>
                  </a:cubicBezTo>
                  <a:lnTo>
                    <a:pt x="5988" y="17116"/>
                  </a:lnTo>
                  <a:lnTo>
                    <a:pt x="6361" y="10644"/>
                  </a:lnTo>
                  <a:cubicBezTo>
                    <a:pt x="6370" y="10492"/>
                    <a:pt x="6269" y="10355"/>
                    <a:pt x="6122" y="10318"/>
                  </a:cubicBezTo>
                  <a:cubicBezTo>
                    <a:pt x="6077" y="10307"/>
                    <a:pt x="1754" y="9196"/>
                    <a:pt x="1072" y="7157"/>
                  </a:cubicBezTo>
                  <a:cubicBezTo>
                    <a:pt x="663" y="5939"/>
                    <a:pt x="1021" y="4148"/>
                    <a:pt x="1940" y="2804"/>
                  </a:cubicBezTo>
                  <a:cubicBezTo>
                    <a:pt x="2580" y="1871"/>
                    <a:pt x="3764" y="740"/>
                    <a:pt x="5778" y="645"/>
                  </a:cubicBezTo>
                  <a:cubicBezTo>
                    <a:pt x="5950" y="637"/>
                    <a:pt x="6111" y="633"/>
                    <a:pt x="6262" y="633"/>
                  </a:cubicBezTo>
                  <a:close/>
                  <a:moveTo>
                    <a:pt x="6227" y="0"/>
                  </a:moveTo>
                  <a:cubicBezTo>
                    <a:pt x="6074" y="0"/>
                    <a:pt x="5915" y="4"/>
                    <a:pt x="5750" y="12"/>
                  </a:cubicBezTo>
                  <a:cubicBezTo>
                    <a:pt x="3973" y="95"/>
                    <a:pt x="2436" y="961"/>
                    <a:pt x="1416" y="2447"/>
                  </a:cubicBezTo>
                  <a:cubicBezTo>
                    <a:pt x="391" y="3943"/>
                    <a:pt x="1" y="5963"/>
                    <a:pt x="468" y="7360"/>
                  </a:cubicBezTo>
                  <a:cubicBezTo>
                    <a:pt x="1162" y="9435"/>
                    <a:pt x="4714" y="10582"/>
                    <a:pt x="5713" y="10866"/>
                  </a:cubicBezTo>
                  <a:lnTo>
                    <a:pt x="5337" y="17367"/>
                  </a:lnTo>
                  <a:cubicBezTo>
                    <a:pt x="5327" y="17530"/>
                    <a:pt x="5442" y="17673"/>
                    <a:pt x="5604" y="17699"/>
                  </a:cubicBezTo>
                  <a:lnTo>
                    <a:pt x="7566" y="18010"/>
                  </a:lnTo>
                  <a:cubicBezTo>
                    <a:pt x="8196" y="20412"/>
                    <a:pt x="9599" y="25534"/>
                    <a:pt x="10229" y="26009"/>
                  </a:cubicBezTo>
                  <a:cubicBezTo>
                    <a:pt x="10318" y="26076"/>
                    <a:pt x="10449" y="26107"/>
                    <a:pt x="10616" y="26107"/>
                  </a:cubicBezTo>
                  <a:cubicBezTo>
                    <a:pt x="11633" y="26107"/>
                    <a:pt x="13961" y="24955"/>
                    <a:pt x="15945" y="23859"/>
                  </a:cubicBezTo>
                  <a:lnTo>
                    <a:pt x="18846" y="27334"/>
                  </a:lnTo>
                  <a:cubicBezTo>
                    <a:pt x="18906" y="27407"/>
                    <a:pt x="18995" y="27449"/>
                    <a:pt x="19089" y="27449"/>
                  </a:cubicBezTo>
                  <a:cubicBezTo>
                    <a:pt x="19154" y="27449"/>
                    <a:pt x="19216" y="27429"/>
                    <a:pt x="19269" y="27392"/>
                  </a:cubicBezTo>
                  <a:lnTo>
                    <a:pt x="23370" y="24567"/>
                  </a:lnTo>
                  <a:cubicBezTo>
                    <a:pt x="23512" y="24470"/>
                    <a:pt x="23551" y="24277"/>
                    <a:pt x="23457" y="24133"/>
                  </a:cubicBezTo>
                  <a:lnTo>
                    <a:pt x="21310" y="20819"/>
                  </a:lnTo>
                  <a:cubicBezTo>
                    <a:pt x="21457" y="19464"/>
                    <a:pt x="22675" y="7917"/>
                    <a:pt x="22204" y="5146"/>
                  </a:cubicBezTo>
                  <a:cubicBezTo>
                    <a:pt x="21657" y="1946"/>
                    <a:pt x="19613" y="1249"/>
                    <a:pt x="15787" y="1027"/>
                  </a:cubicBezTo>
                  <a:cubicBezTo>
                    <a:pt x="15472" y="1009"/>
                    <a:pt x="15163" y="1001"/>
                    <a:pt x="14859" y="1001"/>
                  </a:cubicBezTo>
                  <a:cubicBezTo>
                    <a:pt x="12284" y="1001"/>
                    <a:pt x="10168" y="1607"/>
                    <a:pt x="9178" y="1949"/>
                  </a:cubicBezTo>
                  <a:cubicBezTo>
                    <a:pt x="9212" y="1652"/>
                    <a:pt x="9181" y="1295"/>
                    <a:pt x="8967" y="960"/>
                  </a:cubicBezTo>
                  <a:cubicBezTo>
                    <a:pt x="8561" y="320"/>
                    <a:pt x="7638" y="0"/>
                    <a:pt x="6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864;p59">
              <a:extLst>
                <a:ext uri="{FF2B5EF4-FFF2-40B4-BE49-F238E27FC236}">
                  <a16:creationId xmlns:a16="http://schemas.microsoft.com/office/drawing/2014/main" id="{DD161B64-4E24-EC6C-B317-CA1C3E30EEF1}"/>
                </a:ext>
              </a:extLst>
            </p:cNvPr>
            <p:cNvSpPr/>
            <p:nvPr/>
          </p:nvSpPr>
          <p:spPr>
            <a:xfrm>
              <a:off x="4646800" y="1595300"/>
              <a:ext cx="568400" cy="654425"/>
            </a:xfrm>
            <a:custGeom>
              <a:avLst/>
              <a:gdLst/>
              <a:ahLst/>
              <a:cxnLst/>
              <a:rect l="l" t="t" r="r" b="b"/>
              <a:pathLst>
                <a:path w="22736" h="26177" extrusionOk="0">
                  <a:moveTo>
                    <a:pt x="8100" y="0"/>
                  </a:moveTo>
                  <a:cubicBezTo>
                    <a:pt x="7070" y="187"/>
                    <a:pt x="6092" y="418"/>
                    <a:pt x="5252" y="712"/>
                  </a:cubicBezTo>
                  <a:cubicBezTo>
                    <a:pt x="3908" y="1183"/>
                    <a:pt x="2286" y="1714"/>
                    <a:pt x="932" y="2151"/>
                  </a:cubicBezTo>
                  <a:cubicBezTo>
                    <a:pt x="231" y="3410"/>
                    <a:pt x="1" y="4850"/>
                    <a:pt x="218" y="5925"/>
                  </a:cubicBezTo>
                  <a:lnTo>
                    <a:pt x="1616" y="7889"/>
                  </a:lnTo>
                  <a:cubicBezTo>
                    <a:pt x="3210" y="9070"/>
                    <a:pt x="5589" y="9672"/>
                    <a:pt x="5589" y="9672"/>
                  </a:cubicBezTo>
                  <a:lnTo>
                    <a:pt x="5513" y="10975"/>
                  </a:lnTo>
                  <a:cubicBezTo>
                    <a:pt x="6384" y="11136"/>
                    <a:pt x="7354" y="11281"/>
                    <a:pt x="8003" y="11281"/>
                  </a:cubicBezTo>
                  <a:cubicBezTo>
                    <a:pt x="9450" y="11281"/>
                    <a:pt x="11623" y="10124"/>
                    <a:pt x="11623" y="10124"/>
                  </a:cubicBezTo>
                  <a:lnTo>
                    <a:pt x="11623" y="10124"/>
                  </a:lnTo>
                  <a:cubicBezTo>
                    <a:pt x="11623" y="10124"/>
                    <a:pt x="10320" y="12150"/>
                    <a:pt x="11912" y="13308"/>
                  </a:cubicBezTo>
                  <a:cubicBezTo>
                    <a:pt x="13505" y="14467"/>
                    <a:pt x="14953" y="14467"/>
                    <a:pt x="14953" y="14467"/>
                  </a:cubicBezTo>
                  <a:cubicBezTo>
                    <a:pt x="14953" y="14467"/>
                    <a:pt x="15966" y="17942"/>
                    <a:pt x="15966" y="19099"/>
                  </a:cubicBezTo>
                  <a:cubicBezTo>
                    <a:pt x="15966" y="20004"/>
                    <a:pt x="11818" y="23379"/>
                    <a:pt x="10003" y="24812"/>
                  </a:cubicBezTo>
                  <a:cubicBezTo>
                    <a:pt x="10052" y="24836"/>
                    <a:pt x="10117" y="24848"/>
                    <a:pt x="10197" y="24848"/>
                  </a:cubicBezTo>
                  <a:cubicBezTo>
                    <a:pt x="11353" y="24848"/>
                    <a:pt x="15567" y="22499"/>
                    <a:pt x="15567" y="22499"/>
                  </a:cubicBezTo>
                  <a:lnTo>
                    <a:pt x="18635" y="26177"/>
                  </a:lnTo>
                  <a:lnTo>
                    <a:pt x="22736" y="23351"/>
                  </a:lnTo>
                  <a:lnTo>
                    <a:pt x="20525" y="19942"/>
                  </a:lnTo>
                  <a:cubicBezTo>
                    <a:pt x="20525" y="19942"/>
                    <a:pt x="21923" y="7116"/>
                    <a:pt x="21433" y="4244"/>
                  </a:cubicBezTo>
                  <a:cubicBezTo>
                    <a:pt x="20943" y="1372"/>
                    <a:pt x="19237" y="616"/>
                    <a:pt x="15313" y="390"/>
                  </a:cubicBezTo>
                  <a:cubicBezTo>
                    <a:pt x="15009" y="372"/>
                    <a:pt x="14709" y="364"/>
                    <a:pt x="14416" y="364"/>
                  </a:cubicBezTo>
                  <a:cubicBezTo>
                    <a:pt x="10920" y="364"/>
                    <a:pt x="8247" y="1513"/>
                    <a:pt x="8247" y="1513"/>
                  </a:cubicBezTo>
                  <a:cubicBezTo>
                    <a:pt x="8247" y="1513"/>
                    <a:pt x="8706" y="634"/>
                    <a:pt x="810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865;p59">
              <a:extLst>
                <a:ext uri="{FF2B5EF4-FFF2-40B4-BE49-F238E27FC236}">
                  <a16:creationId xmlns:a16="http://schemas.microsoft.com/office/drawing/2014/main" id="{3E4E30CD-FCA7-9BB1-2E61-CCD8B5BE3A61}"/>
                </a:ext>
              </a:extLst>
            </p:cNvPr>
            <p:cNvSpPr/>
            <p:nvPr/>
          </p:nvSpPr>
          <p:spPr>
            <a:xfrm>
              <a:off x="4635975" y="1579350"/>
              <a:ext cx="558925" cy="514525"/>
            </a:xfrm>
            <a:custGeom>
              <a:avLst/>
              <a:gdLst/>
              <a:ahLst/>
              <a:cxnLst/>
              <a:rect l="l" t="t" r="r" b="b"/>
              <a:pathLst>
                <a:path w="22357" h="20581" extrusionOk="0">
                  <a:moveTo>
                    <a:pt x="6221" y="0"/>
                  </a:moveTo>
                  <a:cubicBezTo>
                    <a:pt x="6070" y="0"/>
                    <a:pt x="5910" y="4"/>
                    <a:pt x="5742" y="12"/>
                  </a:cubicBezTo>
                  <a:cubicBezTo>
                    <a:pt x="1573" y="209"/>
                    <a:pt x="0" y="4711"/>
                    <a:pt x="746" y="6942"/>
                  </a:cubicBezTo>
                  <a:cubicBezTo>
                    <a:pt x="1492" y="9172"/>
                    <a:pt x="6021" y="10310"/>
                    <a:pt x="6021" y="10310"/>
                  </a:cubicBezTo>
                  <a:cubicBezTo>
                    <a:pt x="6021" y="10310"/>
                    <a:pt x="11496" y="10189"/>
                    <a:pt x="14226" y="8378"/>
                  </a:cubicBezTo>
                  <a:lnTo>
                    <a:pt x="14226" y="8378"/>
                  </a:lnTo>
                  <a:cubicBezTo>
                    <a:pt x="14225" y="8378"/>
                    <a:pt x="12330" y="10894"/>
                    <a:pt x="12678" y="12445"/>
                  </a:cubicBezTo>
                  <a:cubicBezTo>
                    <a:pt x="12918" y="13516"/>
                    <a:pt x="13732" y="13682"/>
                    <a:pt x="14213" y="13682"/>
                  </a:cubicBezTo>
                  <a:cubicBezTo>
                    <a:pt x="14428" y="13682"/>
                    <a:pt x="14577" y="13649"/>
                    <a:pt x="14577" y="13649"/>
                  </a:cubicBezTo>
                  <a:lnTo>
                    <a:pt x="15106" y="15866"/>
                  </a:lnTo>
                  <a:cubicBezTo>
                    <a:pt x="15106" y="15866"/>
                    <a:pt x="15719" y="16218"/>
                    <a:pt x="16178" y="16218"/>
                  </a:cubicBezTo>
                  <a:cubicBezTo>
                    <a:pt x="16380" y="16218"/>
                    <a:pt x="16553" y="16150"/>
                    <a:pt x="16631" y="15954"/>
                  </a:cubicBezTo>
                  <a:cubicBezTo>
                    <a:pt x="16846" y="15416"/>
                    <a:pt x="16852" y="13167"/>
                    <a:pt x="17844" y="13167"/>
                  </a:cubicBezTo>
                  <a:cubicBezTo>
                    <a:pt x="18033" y="13167"/>
                    <a:pt x="18258" y="13249"/>
                    <a:pt x="18527" y="13439"/>
                  </a:cubicBezTo>
                  <a:cubicBezTo>
                    <a:pt x="20207" y="14630"/>
                    <a:pt x="20300" y="16823"/>
                    <a:pt x="19390" y="17427"/>
                  </a:cubicBezTo>
                  <a:cubicBezTo>
                    <a:pt x="18481" y="18031"/>
                    <a:pt x="17851" y="17556"/>
                    <a:pt x="18430" y="18902"/>
                  </a:cubicBezTo>
                  <a:cubicBezTo>
                    <a:pt x="19009" y="20248"/>
                    <a:pt x="20958" y="20580"/>
                    <a:pt x="20958" y="20580"/>
                  </a:cubicBezTo>
                  <a:cubicBezTo>
                    <a:pt x="20958" y="20580"/>
                    <a:pt x="22356" y="7754"/>
                    <a:pt x="21866" y="4882"/>
                  </a:cubicBezTo>
                  <a:cubicBezTo>
                    <a:pt x="21376" y="2010"/>
                    <a:pt x="19670" y="1254"/>
                    <a:pt x="15746" y="1028"/>
                  </a:cubicBezTo>
                  <a:cubicBezTo>
                    <a:pt x="15442" y="1010"/>
                    <a:pt x="15142" y="1002"/>
                    <a:pt x="14849" y="1002"/>
                  </a:cubicBezTo>
                  <a:cubicBezTo>
                    <a:pt x="11353" y="1002"/>
                    <a:pt x="8680" y="2151"/>
                    <a:pt x="8680" y="2151"/>
                  </a:cubicBezTo>
                  <a:cubicBezTo>
                    <a:pt x="8680" y="2151"/>
                    <a:pt x="9812" y="0"/>
                    <a:pt x="6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66;p59">
              <a:extLst>
                <a:ext uri="{FF2B5EF4-FFF2-40B4-BE49-F238E27FC236}">
                  <a16:creationId xmlns:a16="http://schemas.microsoft.com/office/drawing/2014/main" id="{049F3364-E987-6FAE-5ACD-212DB9DEF049}"/>
                </a:ext>
              </a:extLst>
            </p:cNvPr>
            <p:cNvSpPr/>
            <p:nvPr/>
          </p:nvSpPr>
          <p:spPr>
            <a:xfrm>
              <a:off x="4635450" y="1571425"/>
              <a:ext cx="567350" cy="530375"/>
            </a:xfrm>
            <a:custGeom>
              <a:avLst/>
              <a:gdLst/>
              <a:ahLst/>
              <a:cxnLst/>
              <a:rect l="l" t="t" r="r" b="b"/>
              <a:pathLst>
                <a:path w="22694" h="21215" extrusionOk="0">
                  <a:moveTo>
                    <a:pt x="6264" y="634"/>
                  </a:moveTo>
                  <a:cubicBezTo>
                    <a:pt x="7689" y="634"/>
                    <a:pt x="8227" y="987"/>
                    <a:pt x="8427" y="1298"/>
                  </a:cubicBezTo>
                  <a:cubicBezTo>
                    <a:pt x="8712" y="1741"/>
                    <a:pt x="8422" y="2316"/>
                    <a:pt x="8421" y="2320"/>
                  </a:cubicBezTo>
                  <a:cubicBezTo>
                    <a:pt x="8302" y="2543"/>
                    <a:pt x="8476" y="2786"/>
                    <a:pt x="8699" y="2786"/>
                  </a:cubicBezTo>
                  <a:cubicBezTo>
                    <a:pt x="8740" y="2786"/>
                    <a:pt x="8783" y="2778"/>
                    <a:pt x="8826" y="2759"/>
                  </a:cubicBezTo>
                  <a:cubicBezTo>
                    <a:pt x="8855" y="2748"/>
                    <a:pt x="11476" y="1637"/>
                    <a:pt x="14868" y="1637"/>
                  </a:cubicBezTo>
                  <a:cubicBezTo>
                    <a:pt x="15156" y="1637"/>
                    <a:pt x="15449" y="1645"/>
                    <a:pt x="15747" y="1662"/>
                  </a:cubicBezTo>
                  <a:cubicBezTo>
                    <a:pt x="19831" y="1898"/>
                    <a:pt x="21138" y="2703"/>
                    <a:pt x="21574" y="5253"/>
                  </a:cubicBezTo>
                  <a:cubicBezTo>
                    <a:pt x="22006" y="7782"/>
                    <a:pt x="20922" y="18411"/>
                    <a:pt x="20701" y="20504"/>
                  </a:cubicBezTo>
                  <a:cubicBezTo>
                    <a:pt x="20161" y="20352"/>
                    <a:pt x="19113" y="19953"/>
                    <a:pt x="18743" y="19093"/>
                  </a:cubicBezTo>
                  <a:cubicBezTo>
                    <a:pt x="18533" y="18603"/>
                    <a:pt x="18543" y="18477"/>
                    <a:pt x="18535" y="18477"/>
                  </a:cubicBezTo>
                  <a:cubicBezTo>
                    <a:pt x="18563" y="18452"/>
                    <a:pt x="18688" y="18411"/>
                    <a:pt x="18779" y="18380"/>
                  </a:cubicBezTo>
                  <a:cubicBezTo>
                    <a:pt x="18987" y="18311"/>
                    <a:pt x="19272" y="18218"/>
                    <a:pt x="19587" y="18009"/>
                  </a:cubicBezTo>
                  <a:cubicBezTo>
                    <a:pt x="20032" y="17714"/>
                    <a:pt x="20292" y="17143"/>
                    <a:pt x="20302" y="16442"/>
                  </a:cubicBezTo>
                  <a:cubicBezTo>
                    <a:pt x="20316" y="15565"/>
                    <a:pt x="19911" y="14332"/>
                    <a:pt x="18732" y="13497"/>
                  </a:cubicBezTo>
                  <a:cubicBezTo>
                    <a:pt x="18421" y="13277"/>
                    <a:pt x="18131" y="13166"/>
                    <a:pt x="17865" y="13166"/>
                  </a:cubicBezTo>
                  <a:cubicBezTo>
                    <a:pt x="17742" y="13166"/>
                    <a:pt x="17624" y="13190"/>
                    <a:pt x="17512" y="13237"/>
                  </a:cubicBezTo>
                  <a:cubicBezTo>
                    <a:pt x="16806" y="13534"/>
                    <a:pt x="16629" y="14628"/>
                    <a:pt x="16488" y="15508"/>
                  </a:cubicBezTo>
                  <a:cubicBezTo>
                    <a:pt x="16445" y="15772"/>
                    <a:pt x="16402" y="16045"/>
                    <a:pt x="16358" y="16154"/>
                  </a:cubicBezTo>
                  <a:cubicBezTo>
                    <a:pt x="16351" y="16179"/>
                    <a:pt x="16332" y="16198"/>
                    <a:pt x="16307" y="16204"/>
                  </a:cubicBezTo>
                  <a:cubicBezTo>
                    <a:pt x="16276" y="16214"/>
                    <a:pt x="16239" y="16219"/>
                    <a:pt x="16198" y="16219"/>
                  </a:cubicBezTo>
                  <a:cubicBezTo>
                    <a:pt x="15985" y="16219"/>
                    <a:pt x="15650" y="16094"/>
                    <a:pt x="15403" y="15970"/>
                  </a:cubicBezTo>
                  <a:lnTo>
                    <a:pt x="14908" y="13892"/>
                  </a:lnTo>
                  <a:cubicBezTo>
                    <a:pt x="14874" y="13746"/>
                    <a:pt x="14744" y="13647"/>
                    <a:pt x="14601" y="13647"/>
                  </a:cubicBezTo>
                  <a:cubicBezTo>
                    <a:pt x="14578" y="13647"/>
                    <a:pt x="14553" y="13650"/>
                    <a:pt x="14529" y="13656"/>
                  </a:cubicBezTo>
                  <a:cubicBezTo>
                    <a:pt x="14527" y="13656"/>
                    <a:pt x="14407" y="13681"/>
                    <a:pt x="14234" y="13681"/>
                  </a:cubicBezTo>
                  <a:cubicBezTo>
                    <a:pt x="14123" y="13681"/>
                    <a:pt x="13992" y="13670"/>
                    <a:pt x="13856" y="13637"/>
                  </a:cubicBezTo>
                  <a:cubicBezTo>
                    <a:pt x="13404" y="13525"/>
                    <a:pt x="13128" y="13216"/>
                    <a:pt x="13011" y="12692"/>
                  </a:cubicBezTo>
                  <a:cubicBezTo>
                    <a:pt x="12752" y="11539"/>
                    <a:pt x="13999" y="9554"/>
                    <a:pt x="14501" y="8885"/>
                  </a:cubicBezTo>
                  <a:cubicBezTo>
                    <a:pt x="14594" y="8762"/>
                    <a:pt x="14585" y="8589"/>
                    <a:pt x="14478" y="8477"/>
                  </a:cubicBezTo>
                  <a:cubicBezTo>
                    <a:pt x="14417" y="8411"/>
                    <a:pt x="14332" y="8377"/>
                    <a:pt x="14248" y="8377"/>
                  </a:cubicBezTo>
                  <a:cubicBezTo>
                    <a:pt x="14187" y="8377"/>
                    <a:pt x="14126" y="8394"/>
                    <a:pt x="14072" y="8430"/>
                  </a:cubicBezTo>
                  <a:cubicBezTo>
                    <a:pt x="11576" y="10085"/>
                    <a:pt x="6596" y="10291"/>
                    <a:pt x="6078" y="10308"/>
                  </a:cubicBezTo>
                  <a:cubicBezTo>
                    <a:pt x="5632" y="10189"/>
                    <a:pt x="1716" y="9093"/>
                    <a:pt x="1070" y="7158"/>
                  </a:cubicBezTo>
                  <a:cubicBezTo>
                    <a:pt x="661" y="5939"/>
                    <a:pt x="1019" y="4150"/>
                    <a:pt x="1938" y="2805"/>
                  </a:cubicBezTo>
                  <a:cubicBezTo>
                    <a:pt x="2578" y="1873"/>
                    <a:pt x="3762" y="741"/>
                    <a:pt x="5776" y="646"/>
                  </a:cubicBezTo>
                  <a:cubicBezTo>
                    <a:pt x="5949" y="638"/>
                    <a:pt x="6112" y="634"/>
                    <a:pt x="6264" y="634"/>
                  </a:cubicBezTo>
                  <a:close/>
                  <a:moveTo>
                    <a:pt x="6225" y="0"/>
                  </a:moveTo>
                  <a:cubicBezTo>
                    <a:pt x="6072" y="0"/>
                    <a:pt x="5913" y="4"/>
                    <a:pt x="5748" y="12"/>
                  </a:cubicBezTo>
                  <a:cubicBezTo>
                    <a:pt x="3971" y="95"/>
                    <a:pt x="2434" y="961"/>
                    <a:pt x="1414" y="2447"/>
                  </a:cubicBezTo>
                  <a:cubicBezTo>
                    <a:pt x="389" y="3943"/>
                    <a:pt x="0" y="5963"/>
                    <a:pt x="467" y="7360"/>
                  </a:cubicBezTo>
                  <a:cubicBezTo>
                    <a:pt x="1259" y="9728"/>
                    <a:pt x="5773" y="10887"/>
                    <a:pt x="5964" y="10934"/>
                  </a:cubicBezTo>
                  <a:cubicBezTo>
                    <a:pt x="5992" y="10940"/>
                    <a:pt x="6020" y="10943"/>
                    <a:pt x="6049" y="10944"/>
                  </a:cubicBezTo>
                  <a:cubicBezTo>
                    <a:pt x="6248" y="10939"/>
                    <a:pt x="10411" y="10832"/>
                    <a:pt x="13303" y="9561"/>
                  </a:cubicBezTo>
                  <a:lnTo>
                    <a:pt x="13303" y="9561"/>
                  </a:lnTo>
                  <a:cubicBezTo>
                    <a:pt x="12770" y="10479"/>
                    <a:pt x="12163" y="11814"/>
                    <a:pt x="12389" y="12831"/>
                  </a:cubicBezTo>
                  <a:cubicBezTo>
                    <a:pt x="12605" y="13790"/>
                    <a:pt x="13223" y="14134"/>
                    <a:pt x="13703" y="14253"/>
                  </a:cubicBezTo>
                  <a:cubicBezTo>
                    <a:pt x="13875" y="14295"/>
                    <a:pt x="14051" y="14316"/>
                    <a:pt x="14229" y="14316"/>
                  </a:cubicBezTo>
                  <a:cubicBezTo>
                    <a:pt x="14271" y="14316"/>
                    <a:pt x="14313" y="14315"/>
                    <a:pt x="14355" y="14313"/>
                  </a:cubicBezTo>
                  <a:lnTo>
                    <a:pt x="14818" y="16256"/>
                  </a:lnTo>
                  <a:cubicBezTo>
                    <a:pt x="14838" y="16341"/>
                    <a:pt x="14893" y="16414"/>
                    <a:pt x="14969" y="16458"/>
                  </a:cubicBezTo>
                  <a:cubicBezTo>
                    <a:pt x="15100" y="16534"/>
                    <a:pt x="15685" y="16852"/>
                    <a:pt x="16200" y="16852"/>
                  </a:cubicBezTo>
                  <a:cubicBezTo>
                    <a:pt x="16310" y="16852"/>
                    <a:pt x="16417" y="16837"/>
                    <a:pt x="16516" y="16803"/>
                  </a:cubicBezTo>
                  <a:cubicBezTo>
                    <a:pt x="16714" y="16737"/>
                    <a:pt x="16872" y="16585"/>
                    <a:pt x="16947" y="16389"/>
                  </a:cubicBezTo>
                  <a:cubicBezTo>
                    <a:pt x="17018" y="16214"/>
                    <a:pt x="17060" y="15946"/>
                    <a:pt x="17115" y="15609"/>
                  </a:cubicBezTo>
                  <a:cubicBezTo>
                    <a:pt x="17213" y="15000"/>
                    <a:pt x="17378" y="13982"/>
                    <a:pt x="17757" y="13821"/>
                  </a:cubicBezTo>
                  <a:cubicBezTo>
                    <a:pt x="17790" y="13807"/>
                    <a:pt x="17827" y="13801"/>
                    <a:pt x="17865" y="13801"/>
                  </a:cubicBezTo>
                  <a:cubicBezTo>
                    <a:pt x="18024" y="13801"/>
                    <a:pt x="18218" y="13911"/>
                    <a:pt x="18365" y="14015"/>
                  </a:cubicBezTo>
                  <a:cubicBezTo>
                    <a:pt x="19342" y="14706"/>
                    <a:pt x="19678" y="15717"/>
                    <a:pt x="19667" y="16430"/>
                  </a:cubicBezTo>
                  <a:cubicBezTo>
                    <a:pt x="19659" y="16912"/>
                    <a:pt x="19499" y="17304"/>
                    <a:pt x="19236" y="17479"/>
                  </a:cubicBezTo>
                  <a:cubicBezTo>
                    <a:pt x="18992" y="17640"/>
                    <a:pt x="18773" y="17713"/>
                    <a:pt x="18580" y="17777"/>
                  </a:cubicBezTo>
                  <a:cubicBezTo>
                    <a:pt x="18335" y="17858"/>
                    <a:pt x="18082" y="17942"/>
                    <a:pt x="17966" y="18201"/>
                  </a:cubicBezTo>
                  <a:cubicBezTo>
                    <a:pt x="17839" y="18483"/>
                    <a:pt x="17947" y="18848"/>
                    <a:pt x="18161" y="19345"/>
                  </a:cubicBezTo>
                  <a:cubicBezTo>
                    <a:pt x="18799" y="20832"/>
                    <a:pt x="20840" y="21195"/>
                    <a:pt x="20926" y="21210"/>
                  </a:cubicBezTo>
                  <a:cubicBezTo>
                    <a:pt x="20943" y="21212"/>
                    <a:pt x="20962" y="21215"/>
                    <a:pt x="20979" y="21215"/>
                  </a:cubicBezTo>
                  <a:lnTo>
                    <a:pt x="20979" y="21213"/>
                  </a:lnTo>
                  <a:cubicBezTo>
                    <a:pt x="20980" y="21213"/>
                    <a:pt x="20981" y="21213"/>
                    <a:pt x="20982" y="21213"/>
                  </a:cubicBezTo>
                  <a:cubicBezTo>
                    <a:pt x="21144" y="21213"/>
                    <a:pt x="21278" y="21092"/>
                    <a:pt x="21295" y="20931"/>
                  </a:cubicBezTo>
                  <a:cubicBezTo>
                    <a:pt x="21353" y="20405"/>
                    <a:pt x="22693" y="8029"/>
                    <a:pt x="22202" y="5146"/>
                  </a:cubicBezTo>
                  <a:cubicBezTo>
                    <a:pt x="21655" y="1946"/>
                    <a:pt x="19611" y="1249"/>
                    <a:pt x="15785" y="1027"/>
                  </a:cubicBezTo>
                  <a:cubicBezTo>
                    <a:pt x="15470" y="1009"/>
                    <a:pt x="15161" y="1001"/>
                    <a:pt x="14857" y="1001"/>
                  </a:cubicBezTo>
                  <a:cubicBezTo>
                    <a:pt x="12282" y="1001"/>
                    <a:pt x="10166" y="1607"/>
                    <a:pt x="9176" y="1949"/>
                  </a:cubicBezTo>
                  <a:cubicBezTo>
                    <a:pt x="9210" y="1652"/>
                    <a:pt x="9179" y="1295"/>
                    <a:pt x="8965" y="960"/>
                  </a:cubicBezTo>
                  <a:cubicBezTo>
                    <a:pt x="8559" y="320"/>
                    <a:pt x="7636" y="0"/>
                    <a:pt x="6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67;p59">
              <a:extLst>
                <a:ext uri="{FF2B5EF4-FFF2-40B4-BE49-F238E27FC236}">
                  <a16:creationId xmlns:a16="http://schemas.microsoft.com/office/drawing/2014/main" id="{9A7CC738-2209-A657-3CF5-5951965ABDA0}"/>
                </a:ext>
              </a:extLst>
            </p:cNvPr>
            <p:cNvSpPr/>
            <p:nvPr/>
          </p:nvSpPr>
          <p:spPr>
            <a:xfrm>
              <a:off x="4789375" y="1663050"/>
              <a:ext cx="371500" cy="122150"/>
            </a:xfrm>
            <a:custGeom>
              <a:avLst/>
              <a:gdLst/>
              <a:ahLst/>
              <a:cxnLst/>
              <a:rect l="l" t="t" r="r" b="b"/>
              <a:pathLst>
                <a:path w="14860" h="4886" extrusionOk="0">
                  <a:moveTo>
                    <a:pt x="2005" y="0"/>
                  </a:moveTo>
                  <a:cubicBezTo>
                    <a:pt x="1916" y="0"/>
                    <a:pt x="1826" y="8"/>
                    <a:pt x="1736" y="25"/>
                  </a:cubicBezTo>
                  <a:cubicBezTo>
                    <a:pt x="1178" y="134"/>
                    <a:pt x="729" y="574"/>
                    <a:pt x="403" y="1339"/>
                  </a:cubicBezTo>
                  <a:cubicBezTo>
                    <a:pt x="0" y="2277"/>
                    <a:pt x="37" y="3099"/>
                    <a:pt x="511" y="3713"/>
                  </a:cubicBezTo>
                  <a:cubicBezTo>
                    <a:pt x="1106" y="4486"/>
                    <a:pt x="2347" y="4885"/>
                    <a:pt x="4091" y="4885"/>
                  </a:cubicBezTo>
                  <a:cubicBezTo>
                    <a:pt x="4767" y="4885"/>
                    <a:pt x="5520" y="4824"/>
                    <a:pt x="6338" y="4704"/>
                  </a:cubicBezTo>
                  <a:cubicBezTo>
                    <a:pt x="9599" y="4219"/>
                    <a:pt x="12156" y="3390"/>
                    <a:pt x="13530" y="2943"/>
                  </a:cubicBezTo>
                  <a:cubicBezTo>
                    <a:pt x="14106" y="2757"/>
                    <a:pt x="14563" y="2608"/>
                    <a:pt x="14701" y="2608"/>
                  </a:cubicBezTo>
                  <a:cubicBezTo>
                    <a:pt x="14788" y="2608"/>
                    <a:pt x="14859" y="2537"/>
                    <a:pt x="14859" y="2449"/>
                  </a:cubicBezTo>
                  <a:cubicBezTo>
                    <a:pt x="14859" y="2362"/>
                    <a:pt x="14788" y="2291"/>
                    <a:pt x="14701" y="2291"/>
                  </a:cubicBezTo>
                  <a:cubicBezTo>
                    <a:pt x="14512" y="2291"/>
                    <a:pt x="14129" y="2415"/>
                    <a:pt x="13432" y="2642"/>
                  </a:cubicBezTo>
                  <a:cubicBezTo>
                    <a:pt x="12067" y="3085"/>
                    <a:pt x="9526" y="3909"/>
                    <a:pt x="6291" y="4390"/>
                  </a:cubicBezTo>
                  <a:cubicBezTo>
                    <a:pt x="5498" y="4507"/>
                    <a:pt x="4767" y="4564"/>
                    <a:pt x="4110" y="4564"/>
                  </a:cubicBezTo>
                  <a:cubicBezTo>
                    <a:pt x="2471" y="4564"/>
                    <a:pt x="1292" y="4206"/>
                    <a:pt x="762" y="3518"/>
                  </a:cubicBezTo>
                  <a:cubicBezTo>
                    <a:pt x="358" y="2994"/>
                    <a:pt x="334" y="2302"/>
                    <a:pt x="694" y="1464"/>
                  </a:cubicBezTo>
                  <a:cubicBezTo>
                    <a:pt x="978" y="803"/>
                    <a:pt x="1347" y="425"/>
                    <a:pt x="1794" y="338"/>
                  </a:cubicBezTo>
                  <a:cubicBezTo>
                    <a:pt x="1864" y="324"/>
                    <a:pt x="1934" y="318"/>
                    <a:pt x="2003" y="318"/>
                  </a:cubicBezTo>
                  <a:cubicBezTo>
                    <a:pt x="2724" y="318"/>
                    <a:pt x="3398" y="982"/>
                    <a:pt x="3406" y="989"/>
                  </a:cubicBezTo>
                  <a:cubicBezTo>
                    <a:pt x="3438" y="1020"/>
                    <a:pt x="3478" y="1035"/>
                    <a:pt x="3518" y="1035"/>
                  </a:cubicBezTo>
                  <a:cubicBezTo>
                    <a:pt x="3559" y="1035"/>
                    <a:pt x="3599" y="1020"/>
                    <a:pt x="3631" y="989"/>
                  </a:cubicBezTo>
                  <a:cubicBezTo>
                    <a:pt x="3693" y="928"/>
                    <a:pt x="3693" y="827"/>
                    <a:pt x="3631" y="765"/>
                  </a:cubicBezTo>
                  <a:cubicBezTo>
                    <a:pt x="3597" y="731"/>
                    <a:pt x="2861" y="0"/>
                    <a:pt x="2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68;p59">
              <a:extLst>
                <a:ext uri="{FF2B5EF4-FFF2-40B4-BE49-F238E27FC236}">
                  <a16:creationId xmlns:a16="http://schemas.microsoft.com/office/drawing/2014/main" id="{F9BE9D34-A4A1-73CE-D3B8-4A954FD5011F}"/>
                </a:ext>
              </a:extLst>
            </p:cNvPr>
            <p:cNvSpPr/>
            <p:nvPr/>
          </p:nvSpPr>
          <p:spPr>
            <a:xfrm>
              <a:off x="4956250" y="1803325"/>
              <a:ext cx="226900" cy="29675"/>
            </a:xfrm>
            <a:custGeom>
              <a:avLst/>
              <a:gdLst/>
              <a:ahLst/>
              <a:cxnLst/>
              <a:rect l="l" t="t" r="r" b="b"/>
              <a:pathLst>
                <a:path w="9076" h="1187" extrusionOk="0">
                  <a:moveTo>
                    <a:pt x="8899" y="0"/>
                  </a:moveTo>
                  <a:cubicBezTo>
                    <a:pt x="8885" y="0"/>
                    <a:pt x="8871" y="2"/>
                    <a:pt x="8857" y="6"/>
                  </a:cubicBezTo>
                  <a:cubicBezTo>
                    <a:pt x="6347" y="699"/>
                    <a:pt x="4171" y="871"/>
                    <a:pt x="2628" y="871"/>
                  </a:cubicBezTo>
                  <a:cubicBezTo>
                    <a:pt x="1116" y="871"/>
                    <a:pt x="211" y="706"/>
                    <a:pt x="193" y="702"/>
                  </a:cubicBezTo>
                  <a:cubicBezTo>
                    <a:pt x="186" y="701"/>
                    <a:pt x="179" y="701"/>
                    <a:pt x="172" y="701"/>
                  </a:cubicBezTo>
                  <a:cubicBezTo>
                    <a:pt x="97" y="701"/>
                    <a:pt x="32" y="754"/>
                    <a:pt x="17" y="830"/>
                  </a:cubicBezTo>
                  <a:cubicBezTo>
                    <a:pt x="1" y="913"/>
                    <a:pt x="52" y="992"/>
                    <a:pt x="134" y="1013"/>
                  </a:cubicBezTo>
                  <a:cubicBezTo>
                    <a:pt x="152" y="1017"/>
                    <a:pt x="1080" y="1186"/>
                    <a:pt x="2627" y="1186"/>
                  </a:cubicBezTo>
                  <a:cubicBezTo>
                    <a:pt x="4196" y="1186"/>
                    <a:pt x="6403" y="1012"/>
                    <a:pt x="8941" y="313"/>
                  </a:cubicBezTo>
                  <a:cubicBezTo>
                    <a:pt x="9026" y="289"/>
                    <a:pt x="9076" y="202"/>
                    <a:pt x="9052" y="117"/>
                  </a:cubicBezTo>
                  <a:cubicBezTo>
                    <a:pt x="9033" y="47"/>
                    <a:pt x="8969" y="0"/>
                    <a:pt x="8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69;p59">
              <a:extLst>
                <a:ext uri="{FF2B5EF4-FFF2-40B4-BE49-F238E27FC236}">
                  <a16:creationId xmlns:a16="http://schemas.microsoft.com/office/drawing/2014/main" id="{B51ADCC2-5A9C-D084-57C7-58983FC2F916}"/>
                </a:ext>
              </a:extLst>
            </p:cNvPr>
            <p:cNvSpPr/>
            <p:nvPr/>
          </p:nvSpPr>
          <p:spPr>
            <a:xfrm>
              <a:off x="4851425" y="1904725"/>
              <a:ext cx="21375" cy="38950"/>
            </a:xfrm>
            <a:custGeom>
              <a:avLst/>
              <a:gdLst/>
              <a:ahLst/>
              <a:cxnLst/>
              <a:rect l="l" t="t" r="r" b="b"/>
              <a:pathLst>
                <a:path w="855" h="1558" extrusionOk="0">
                  <a:moveTo>
                    <a:pt x="337" y="0"/>
                  </a:moveTo>
                  <a:cubicBezTo>
                    <a:pt x="329" y="0"/>
                    <a:pt x="320" y="1"/>
                    <a:pt x="311" y="2"/>
                  </a:cubicBezTo>
                  <a:cubicBezTo>
                    <a:pt x="110" y="32"/>
                    <a:pt x="1" y="405"/>
                    <a:pt x="64" y="834"/>
                  </a:cubicBezTo>
                  <a:cubicBezTo>
                    <a:pt x="126" y="1244"/>
                    <a:pt x="326" y="1558"/>
                    <a:pt x="519" y="1558"/>
                  </a:cubicBezTo>
                  <a:cubicBezTo>
                    <a:pt x="528" y="1558"/>
                    <a:pt x="536" y="1557"/>
                    <a:pt x="545" y="1556"/>
                  </a:cubicBezTo>
                  <a:cubicBezTo>
                    <a:pt x="745" y="1526"/>
                    <a:pt x="855" y="1153"/>
                    <a:pt x="790" y="724"/>
                  </a:cubicBezTo>
                  <a:cubicBezTo>
                    <a:pt x="728" y="315"/>
                    <a:pt x="530"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70;p59">
              <a:extLst>
                <a:ext uri="{FF2B5EF4-FFF2-40B4-BE49-F238E27FC236}">
                  <a16:creationId xmlns:a16="http://schemas.microsoft.com/office/drawing/2014/main" id="{04A9B6ED-81CA-DF69-C549-5035C25D33EA}"/>
                </a:ext>
              </a:extLst>
            </p:cNvPr>
            <p:cNvSpPr/>
            <p:nvPr/>
          </p:nvSpPr>
          <p:spPr>
            <a:xfrm>
              <a:off x="4884525" y="2060925"/>
              <a:ext cx="79075" cy="48725"/>
            </a:xfrm>
            <a:custGeom>
              <a:avLst/>
              <a:gdLst/>
              <a:ahLst/>
              <a:cxnLst/>
              <a:rect l="l" t="t" r="r" b="b"/>
              <a:pathLst>
                <a:path w="3163" h="1949" extrusionOk="0">
                  <a:moveTo>
                    <a:pt x="2802" y="0"/>
                  </a:moveTo>
                  <a:cubicBezTo>
                    <a:pt x="2693" y="0"/>
                    <a:pt x="2587" y="56"/>
                    <a:pt x="2528" y="157"/>
                  </a:cubicBezTo>
                  <a:cubicBezTo>
                    <a:pt x="1923" y="1292"/>
                    <a:pt x="334" y="1313"/>
                    <a:pt x="317" y="1313"/>
                  </a:cubicBezTo>
                  <a:cubicBezTo>
                    <a:pt x="142" y="1313"/>
                    <a:pt x="0" y="1457"/>
                    <a:pt x="1" y="1632"/>
                  </a:cubicBezTo>
                  <a:cubicBezTo>
                    <a:pt x="1" y="1807"/>
                    <a:pt x="142" y="1948"/>
                    <a:pt x="316" y="1948"/>
                  </a:cubicBezTo>
                  <a:cubicBezTo>
                    <a:pt x="317" y="1948"/>
                    <a:pt x="318" y="1948"/>
                    <a:pt x="319" y="1948"/>
                  </a:cubicBezTo>
                  <a:cubicBezTo>
                    <a:pt x="400" y="1948"/>
                    <a:pt x="2302" y="1930"/>
                    <a:pt x="3089" y="456"/>
                  </a:cubicBezTo>
                  <a:cubicBezTo>
                    <a:pt x="3162" y="303"/>
                    <a:pt x="3102" y="118"/>
                    <a:pt x="2952" y="37"/>
                  </a:cubicBezTo>
                  <a:cubicBezTo>
                    <a:pt x="2904" y="12"/>
                    <a:pt x="2853" y="0"/>
                    <a:pt x="2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71;p59">
              <a:extLst>
                <a:ext uri="{FF2B5EF4-FFF2-40B4-BE49-F238E27FC236}">
                  <a16:creationId xmlns:a16="http://schemas.microsoft.com/office/drawing/2014/main" id="{BF53B623-B3D3-38DB-82C9-B299C8E01D5C}"/>
                </a:ext>
              </a:extLst>
            </p:cNvPr>
            <p:cNvSpPr/>
            <p:nvPr/>
          </p:nvSpPr>
          <p:spPr>
            <a:xfrm>
              <a:off x="4826950" y="1842450"/>
              <a:ext cx="61950" cy="25150"/>
            </a:xfrm>
            <a:custGeom>
              <a:avLst/>
              <a:gdLst/>
              <a:ahLst/>
              <a:cxnLst/>
              <a:rect l="l" t="t" r="r" b="b"/>
              <a:pathLst>
                <a:path w="2478" h="1006" extrusionOk="0">
                  <a:moveTo>
                    <a:pt x="1039" y="0"/>
                  </a:moveTo>
                  <a:cubicBezTo>
                    <a:pt x="538" y="0"/>
                    <a:pt x="213" y="199"/>
                    <a:pt x="190" y="213"/>
                  </a:cubicBezTo>
                  <a:cubicBezTo>
                    <a:pt x="45" y="305"/>
                    <a:pt x="0" y="499"/>
                    <a:pt x="91" y="646"/>
                  </a:cubicBezTo>
                  <a:cubicBezTo>
                    <a:pt x="151" y="743"/>
                    <a:pt x="256" y="797"/>
                    <a:pt x="363" y="797"/>
                  </a:cubicBezTo>
                  <a:cubicBezTo>
                    <a:pt x="419" y="797"/>
                    <a:pt x="475" y="783"/>
                    <a:pt x="527" y="752"/>
                  </a:cubicBezTo>
                  <a:cubicBezTo>
                    <a:pt x="540" y="744"/>
                    <a:pt x="729" y="636"/>
                    <a:pt x="1033" y="636"/>
                  </a:cubicBezTo>
                  <a:cubicBezTo>
                    <a:pt x="1276" y="636"/>
                    <a:pt x="1593" y="705"/>
                    <a:pt x="1954" y="951"/>
                  </a:cubicBezTo>
                  <a:cubicBezTo>
                    <a:pt x="2007" y="987"/>
                    <a:pt x="2069" y="1006"/>
                    <a:pt x="2133" y="1006"/>
                  </a:cubicBezTo>
                  <a:cubicBezTo>
                    <a:pt x="2272" y="1006"/>
                    <a:pt x="2395" y="915"/>
                    <a:pt x="2436" y="782"/>
                  </a:cubicBezTo>
                  <a:cubicBezTo>
                    <a:pt x="2477" y="648"/>
                    <a:pt x="2426" y="504"/>
                    <a:pt x="2311" y="427"/>
                  </a:cubicBezTo>
                  <a:cubicBezTo>
                    <a:pt x="1829" y="98"/>
                    <a:pt x="1390" y="0"/>
                    <a:pt x="1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72;p59">
              <a:extLst>
                <a:ext uri="{FF2B5EF4-FFF2-40B4-BE49-F238E27FC236}">
                  <a16:creationId xmlns:a16="http://schemas.microsoft.com/office/drawing/2014/main" id="{D1445EA4-9B86-0C23-0ED1-A8563C9FA0D5}"/>
                </a:ext>
              </a:extLst>
            </p:cNvPr>
            <p:cNvSpPr/>
            <p:nvPr/>
          </p:nvSpPr>
          <p:spPr>
            <a:xfrm>
              <a:off x="4766025" y="2956200"/>
              <a:ext cx="1770750" cy="1678200"/>
            </a:xfrm>
            <a:custGeom>
              <a:avLst/>
              <a:gdLst/>
              <a:ahLst/>
              <a:cxnLst/>
              <a:rect l="l" t="t" r="r" b="b"/>
              <a:pathLst>
                <a:path w="70830" h="67128" extrusionOk="0">
                  <a:moveTo>
                    <a:pt x="42288" y="1"/>
                  </a:moveTo>
                  <a:lnTo>
                    <a:pt x="25790" y="9994"/>
                  </a:lnTo>
                  <a:lnTo>
                    <a:pt x="26658" y="12557"/>
                  </a:lnTo>
                  <a:cubicBezTo>
                    <a:pt x="26658" y="12557"/>
                    <a:pt x="11627" y="22607"/>
                    <a:pt x="7664" y="26607"/>
                  </a:cubicBezTo>
                  <a:cubicBezTo>
                    <a:pt x="3702" y="30606"/>
                    <a:pt x="1" y="34373"/>
                    <a:pt x="382" y="36385"/>
                  </a:cubicBezTo>
                  <a:cubicBezTo>
                    <a:pt x="763" y="38397"/>
                    <a:pt x="5326" y="67021"/>
                    <a:pt x="5326" y="67021"/>
                  </a:cubicBezTo>
                  <a:lnTo>
                    <a:pt x="11072" y="66606"/>
                  </a:lnTo>
                  <a:cubicBezTo>
                    <a:pt x="11072" y="66606"/>
                    <a:pt x="11439" y="38765"/>
                    <a:pt x="12226" y="38066"/>
                  </a:cubicBezTo>
                  <a:cubicBezTo>
                    <a:pt x="13012" y="37365"/>
                    <a:pt x="35776" y="22262"/>
                    <a:pt x="35776" y="22262"/>
                  </a:cubicBezTo>
                  <a:cubicBezTo>
                    <a:pt x="35776" y="22262"/>
                    <a:pt x="36452" y="22134"/>
                    <a:pt x="37208" y="22134"/>
                  </a:cubicBezTo>
                  <a:cubicBezTo>
                    <a:pt x="37757" y="22134"/>
                    <a:pt x="38347" y="22201"/>
                    <a:pt x="38752" y="22434"/>
                  </a:cubicBezTo>
                  <a:cubicBezTo>
                    <a:pt x="39715" y="22986"/>
                    <a:pt x="45028" y="42947"/>
                    <a:pt x="46459" y="44025"/>
                  </a:cubicBezTo>
                  <a:cubicBezTo>
                    <a:pt x="47889" y="45103"/>
                    <a:pt x="66033" y="67128"/>
                    <a:pt x="66033" y="67128"/>
                  </a:cubicBezTo>
                  <a:lnTo>
                    <a:pt x="70830" y="65913"/>
                  </a:lnTo>
                  <a:cubicBezTo>
                    <a:pt x="70830" y="65913"/>
                    <a:pt x="54823" y="37045"/>
                    <a:pt x="54866" y="36302"/>
                  </a:cubicBezTo>
                  <a:cubicBezTo>
                    <a:pt x="54890" y="35876"/>
                    <a:pt x="51441" y="20307"/>
                    <a:pt x="47913" y="10277"/>
                  </a:cubicBezTo>
                  <a:cubicBezTo>
                    <a:pt x="45267" y="2756"/>
                    <a:pt x="42288" y="1"/>
                    <a:pt x="42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73;p59">
              <a:extLst>
                <a:ext uri="{FF2B5EF4-FFF2-40B4-BE49-F238E27FC236}">
                  <a16:creationId xmlns:a16="http://schemas.microsoft.com/office/drawing/2014/main" id="{1A928C51-3D1A-DAF9-D54C-C1A74B1F8C09}"/>
                </a:ext>
              </a:extLst>
            </p:cNvPr>
            <p:cNvSpPr/>
            <p:nvPr/>
          </p:nvSpPr>
          <p:spPr>
            <a:xfrm>
              <a:off x="4757350" y="2948250"/>
              <a:ext cx="1788900" cy="1694100"/>
            </a:xfrm>
            <a:custGeom>
              <a:avLst/>
              <a:gdLst/>
              <a:ahLst/>
              <a:cxnLst/>
              <a:rect l="l" t="t" r="r" b="b"/>
              <a:pathLst>
                <a:path w="71556" h="67764" extrusionOk="0">
                  <a:moveTo>
                    <a:pt x="42583" y="721"/>
                  </a:moveTo>
                  <a:cubicBezTo>
                    <a:pt x="43239" y="1422"/>
                    <a:pt x="45730" y="4361"/>
                    <a:pt x="47960" y="10700"/>
                  </a:cubicBezTo>
                  <a:cubicBezTo>
                    <a:pt x="51484" y="20720"/>
                    <a:pt x="54861" y="36065"/>
                    <a:pt x="54896" y="36602"/>
                  </a:cubicBezTo>
                  <a:cubicBezTo>
                    <a:pt x="54853" y="37344"/>
                    <a:pt x="65770" y="57133"/>
                    <a:pt x="70699" y="66024"/>
                  </a:cubicBezTo>
                  <a:lnTo>
                    <a:pt x="66497" y="67089"/>
                  </a:lnTo>
                  <a:cubicBezTo>
                    <a:pt x="64743" y="64960"/>
                    <a:pt x="48393" y="45141"/>
                    <a:pt x="46997" y="44089"/>
                  </a:cubicBezTo>
                  <a:cubicBezTo>
                    <a:pt x="46305" y="43568"/>
                    <a:pt x="44214" y="36879"/>
                    <a:pt x="42685" y="31995"/>
                  </a:cubicBezTo>
                  <a:cubicBezTo>
                    <a:pt x="40456" y="24866"/>
                    <a:pt x="39736" y="22752"/>
                    <a:pt x="39258" y="22477"/>
                  </a:cubicBezTo>
                  <a:cubicBezTo>
                    <a:pt x="38795" y="22211"/>
                    <a:pt x="38140" y="22136"/>
                    <a:pt x="37543" y="22136"/>
                  </a:cubicBezTo>
                  <a:cubicBezTo>
                    <a:pt x="37047" y="22138"/>
                    <a:pt x="36553" y="22183"/>
                    <a:pt x="36065" y="22269"/>
                  </a:cubicBezTo>
                  <a:cubicBezTo>
                    <a:pt x="36023" y="22276"/>
                    <a:pt x="35984" y="22292"/>
                    <a:pt x="35948" y="22315"/>
                  </a:cubicBezTo>
                  <a:cubicBezTo>
                    <a:pt x="35018" y="22932"/>
                    <a:pt x="13158" y="37436"/>
                    <a:pt x="12361" y="38145"/>
                  </a:cubicBezTo>
                  <a:cubicBezTo>
                    <a:pt x="11565" y="38854"/>
                    <a:pt x="11221" y="58062"/>
                    <a:pt x="11105" y="66628"/>
                  </a:cubicBezTo>
                  <a:lnTo>
                    <a:pt x="5941" y="67001"/>
                  </a:lnTo>
                  <a:cubicBezTo>
                    <a:pt x="5462" y="63991"/>
                    <a:pt x="1397" y="38529"/>
                    <a:pt x="1041" y="36645"/>
                  </a:cubicBezTo>
                  <a:cubicBezTo>
                    <a:pt x="685" y="34770"/>
                    <a:pt x="4697" y="30722"/>
                    <a:pt x="8237" y="27149"/>
                  </a:cubicBezTo>
                  <a:cubicBezTo>
                    <a:pt x="12131" y="23217"/>
                    <a:pt x="27031" y="13238"/>
                    <a:pt x="27181" y="13139"/>
                  </a:cubicBezTo>
                  <a:cubicBezTo>
                    <a:pt x="27301" y="13059"/>
                    <a:pt x="27352" y="12908"/>
                    <a:pt x="27306" y="12773"/>
                  </a:cubicBezTo>
                  <a:lnTo>
                    <a:pt x="26519" y="10451"/>
                  </a:lnTo>
                  <a:lnTo>
                    <a:pt x="42583" y="721"/>
                  </a:lnTo>
                  <a:close/>
                  <a:moveTo>
                    <a:pt x="42635" y="1"/>
                  </a:moveTo>
                  <a:cubicBezTo>
                    <a:pt x="42578" y="1"/>
                    <a:pt x="42521" y="16"/>
                    <a:pt x="42470" y="46"/>
                  </a:cubicBezTo>
                  <a:lnTo>
                    <a:pt x="25973" y="10039"/>
                  </a:lnTo>
                  <a:cubicBezTo>
                    <a:pt x="25844" y="10116"/>
                    <a:pt x="25787" y="10270"/>
                    <a:pt x="25836" y="10412"/>
                  </a:cubicBezTo>
                  <a:lnTo>
                    <a:pt x="26626" y="12745"/>
                  </a:lnTo>
                  <a:cubicBezTo>
                    <a:pt x="24749" y="14005"/>
                    <a:pt x="11523" y="22929"/>
                    <a:pt x="7786" y="26701"/>
                  </a:cubicBezTo>
                  <a:cubicBezTo>
                    <a:pt x="3781" y="30741"/>
                    <a:pt x="0" y="34560"/>
                    <a:pt x="417" y="36762"/>
                  </a:cubicBezTo>
                  <a:cubicBezTo>
                    <a:pt x="793" y="38746"/>
                    <a:pt x="5315" y="67101"/>
                    <a:pt x="5360" y="67387"/>
                  </a:cubicBezTo>
                  <a:cubicBezTo>
                    <a:pt x="5384" y="67541"/>
                    <a:pt x="5509" y="67656"/>
                    <a:pt x="5668" y="67656"/>
                  </a:cubicBezTo>
                  <a:cubicBezTo>
                    <a:pt x="5678" y="67656"/>
                    <a:pt x="5687" y="67656"/>
                    <a:pt x="5697" y="67655"/>
                  </a:cubicBezTo>
                  <a:lnTo>
                    <a:pt x="11442" y="67240"/>
                  </a:lnTo>
                  <a:cubicBezTo>
                    <a:pt x="11607" y="67228"/>
                    <a:pt x="11735" y="67092"/>
                    <a:pt x="11737" y="66928"/>
                  </a:cubicBezTo>
                  <a:cubicBezTo>
                    <a:pt x="11880" y="56080"/>
                    <a:pt x="12285" y="39578"/>
                    <a:pt x="12783" y="38619"/>
                  </a:cubicBezTo>
                  <a:cubicBezTo>
                    <a:pt x="13392" y="38079"/>
                    <a:pt x="28363" y="28110"/>
                    <a:pt x="36245" y="22880"/>
                  </a:cubicBezTo>
                  <a:cubicBezTo>
                    <a:pt x="36537" y="22829"/>
                    <a:pt x="37052" y="22767"/>
                    <a:pt x="37574" y="22767"/>
                  </a:cubicBezTo>
                  <a:cubicBezTo>
                    <a:pt x="38081" y="22767"/>
                    <a:pt x="38593" y="22826"/>
                    <a:pt x="38917" y="23009"/>
                  </a:cubicBezTo>
                  <a:cubicBezTo>
                    <a:pt x="39339" y="23420"/>
                    <a:pt x="40795" y="28076"/>
                    <a:pt x="42080" y="32184"/>
                  </a:cubicBezTo>
                  <a:cubicBezTo>
                    <a:pt x="44302" y="39293"/>
                    <a:pt x="45820" y="43997"/>
                    <a:pt x="46615" y="44596"/>
                  </a:cubicBezTo>
                  <a:cubicBezTo>
                    <a:pt x="47723" y="45431"/>
                    <a:pt x="59868" y="60039"/>
                    <a:pt x="66135" y="67647"/>
                  </a:cubicBezTo>
                  <a:cubicBezTo>
                    <a:pt x="66196" y="67720"/>
                    <a:pt x="66286" y="67763"/>
                    <a:pt x="66380" y="67763"/>
                  </a:cubicBezTo>
                  <a:cubicBezTo>
                    <a:pt x="66407" y="67763"/>
                    <a:pt x="66434" y="67760"/>
                    <a:pt x="66459" y="67752"/>
                  </a:cubicBezTo>
                  <a:lnTo>
                    <a:pt x="71255" y="66537"/>
                  </a:lnTo>
                  <a:cubicBezTo>
                    <a:pt x="71457" y="66486"/>
                    <a:pt x="71555" y="66258"/>
                    <a:pt x="71455" y="66076"/>
                  </a:cubicBezTo>
                  <a:cubicBezTo>
                    <a:pt x="65172" y="54744"/>
                    <a:pt x="55744" y="37539"/>
                    <a:pt x="55530" y="36637"/>
                  </a:cubicBezTo>
                  <a:cubicBezTo>
                    <a:pt x="55565" y="36042"/>
                    <a:pt x="52032" y="20362"/>
                    <a:pt x="48560" y="10488"/>
                  </a:cubicBezTo>
                  <a:cubicBezTo>
                    <a:pt x="45918" y="2979"/>
                    <a:pt x="42975" y="201"/>
                    <a:pt x="42851" y="85"/>
                  </a:cubicBezTo>
                  <a:cubicBezTo>
                    <a:pt x="42790" y="29"/>
                    <a:pt x="42713" y="1"/>
                    <a:pt x="42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74;p59">
              <a:extLst>
                <a:ext uri="{FF2B5EF4-FFF2-40B4-BE49-F238E27FC236}">
                  <a16:creationId xmlns:a16="http://schemas.microsoft.com/office/drawing/2014/main" id="{E1D73B6C-9589-160D-65D5-C524120EC623}"/>
                </a:ext>
              </a:extLst>
            </p:cNvPr>
            <p:cNvSpPr/>
            <p:nvPr/>
          </p:nvSpPr>
          <p:spPr>
            <a:xfrm>
              <a:off x="5800475" y="3022725"/>
              <a:ext cx="715650" cy="1584175"/>
            </a:xfrm>
            <a:custGeom>
              <a:avLst/>
              <a:gdLst/>
              <a:ahLst/>
              <a:cxnLst/>
              <a:rect l="l" t="t" r="r" b="b"/>
              <a:pathLst>
                <a:path w="28626" h="63367" extrusionOk="0">
                  <a:moveTo>
                    <a:pt x="181" y="0"/>
                  </a:moveTo>
                  <a:cubicBezTo>
                    <a:pt x="155" y="0"/>
                    <a:pt x="129" y="7"/>
                    <a:pt x="105" y="20"/>
                  </a:cubicBezTo>
                  <a:cubicBezTo>
                    <a:pt x="28" y="64"/>
                    <a:pt x="0" y="161"/>
                    <a:pt x="43" y="238"/>
                  </a:cubicBezTo>
                  <a:cubicBezTo>
                    <a:pt x="74" y="290"/>
                    <a:pt x="3058" y="5635"/>
                    <a:pt x="4350" y="7583"/>
                  </a:cubicBezTo>
                  <a:cubicBezTo>
                    <a:pt x="5615" y="9486"/>
                    <a:pt x="5824" y="14155"/>
                    <a:pt x="5826" y="14202"/>
                  </a:cubicBezTo>
                  <a:cubicBezTo>
                    <a:pt x="5826" y="14218"/>
                    <a:pt x="5830" y="14233"/>
                    <a:pt x="5835" y="14248"/>
                  </a:cubicBezTo>
                  <a:cubicBezTo>
                    <a:pt x="5900" y="14431"/>
                    <a:pt x="12335" y="32599"/>
                    <a:pt x="12856" y="35651"/>
                  </a:cubicBezTo>
                  <a:cubicBezTo>
                    <a:pt x="13384" y="38746"/>
                    <a:pt x="27680" y="62289"/>
                    <a:pt x="28289" y="63289"/>
                  </a:cubicBezTo>
                  <a:cubicBezTo>
                    <a:pt x="28318" y="63336"/>
                    <a:pt x="28369" y="63366"/>
                    <a:pt x="28425" y="63366"/>
                  </a:cubicBezTo>
                  <a:cubicBezTo>
                    <a:pt x="28549" y="63366"/>
                    <a:pt x="28625" y="63231"/>
                    <a:pt x="28561" y="63125"/>
                  </a:cubicBezTo>
                  <a:cubicBezTo>
                    <a:pt x="28412" y="62880"/>
                    <a:pt x="13687" y="38633"/>
                    <a:pt x="13169" y="35598"/>
                  </a:cubicBezTo>
                  <a:cubicBezTo>
                    <a:pt x="12647" y="32544"/>
                    <a:pt x="6504" y="15184"/>
                    <a:pt x="6143" y="14163"/>
                  </a:cubicBezTo>
                  <a:cubicBezTo>
                    <a:pt x="6124" y="13755"/>
                    <a:pt x="5894" y="9333"/>
                    <a:pt x="4614" y="7406"/>
                  </a:cubicBezTo>
                  <a:cubicBezTo>
                    <a:pt x="3329" y="5469"/>
                    <a:pt x="351" y="136"/>
                    <a:pt x="322" y="82"/>
                  </a:cubicBezTo>
                  <a:cubicBezTo>
                    <a:pt x="292" y="30"/>
                    <a:pt x="237"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75;p59">
              <a:extLst>
                <a:ext uri="{FF2B5EF4-FFF2-40B4-BE49-F238E27FC236}">
                  <a16:creationId xmlns:a16="http://schemas.microsoft.com/office/drawing/2014/main" id="{63D7BC30-5BF0-29F7-2C71-4D9A53657560}"/>
                </a:ext>
              </a:extLst>
            </p:cNvPr>
            <p:cNvSpPr/>
            <p:nvPr/>
          </p:nvSpPr>
          <p:spPr>
            <a:xfrm>
              <a:off x="5447100" y="3415675"/>
              <a:ext cx="218875" cy="101075"/>
            </a:xfrm>
            <a:custGeom>
              <a:avLst/>
              <a:gdLst/>
              <a:ahLst/>
              <a:cxnLst/>
              <a:rect l="l" t="t" r="r" b="b"/>
              <a:pathLst>
                <a:path w="8755" h="4043" extrusionOk="0">
                  <a:moveTo>
                    <a:pt x="181" y="0"/>
                  </a:moveTo>
                  <a:cubicBezTo>
                    <a:pt x="120" y="0"/>
                    <a:pt x="62" y="35"/>
                    <a:pt x="36" y="95"/>
                  </a:cubicBezTo>
                  <a:cubicBezTo>
                    <a:pt x="1" y="174"/>
                    <a:pt x="37" y="269"/>
                    <a:pt x="117" y="304"/>
                  </a:cubicBezTo>
                  <a:lnTo>
                    <a:pt x="7489" y="3590"/>
                  </a:lnTo>
                  <a:lnTo>
                    <a:pt x="2628" y="2977"/>
                  </a:lnTo>
                  <a:cubicBezTo>
                    <a:pt x="2621" y="2976"/>
                    <a:pt x="2614" y="2976"/>
                    <a:pt x="2607" y="2976"/>
                  </a:cubicBezTo>
                  <a:cubicBezTo>
                    <a:pt x="2521" y="2976"/>
                    <a:pt x="2459" y="3034"/>
                    <a:pt x="2450" y="3114"/>
                  </a:cubicBezTo>
                  <a:cubicBezTo>
                    <a:pt x="2438" y="3201"/>
                    <a:pt x="2501" y="3280"/>
                    <a:pt x="2588" y="3292"/>
                  </a:cubicBezTo>
                  <a:lnTo>
                    <a:pt x="8513" y="4041"/>
                  </a:lnTo>
                  <a:cubicBezTo>
                    <a:pt x="8521" y="4042"/>
                    <a:pt x="8527" y="4042"/>
                    <a:pt x="8533" y="4042"/>
                  </a:cubicBezTo>
                  <a:cubicBezTo>
                    <a:pt x="8705" y="4042"/>
                    <a:pt x="8755" y="3807"/>
                    <a:pt x="8598" y="3739"/>
                  </a:cubicBezTo>
                  <a:lnTo>
                    <a:pt x="246" y="14"/>
                  </a:lnTo>
                  <a:cubicBezTo>
                    <a:pt x="225" y="5"/>
                    <a:pt x="203"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876;p59">
              <a:extLst>
                <a:ext uri="{FF2B5EF4-FFF2-40B4-BE49-F238E27FC236}">
                  <a16:creationId xmlns:a16="http://schemas.microsoft.com/office/drawing/2014/main" id="{842FAC4B-CA23-DA51-C822-D81E7BDE2455}"/>
                </a:ext>
              </a:extLst>
            </p:cNvPr>
            <p:cNvSpPr/>
            <p:nvPr/>
          </p:nvSpPr>
          <p:spPr>
            <a:xfrm>
              <a:off x="4913550" y="3741700"/>
              <a:ext cx="257900" cy="861150"/>
            </a:xfrm>
            <a:custGeom>
              <a:avLst/>
              <a:gdLst/>
              <a:ahLst/>
              <a:cxnLst/>
              <a:rect l="l" t="t" r="r" b="b"/>
              <a:pathLst>
                <a:path w="10316" h="34446" extrusionOk="0">
                  <a:moveTo>
                    <a:pt x="10140" y="1"/>
                  </a:moveTo>
                  <a:cubicBezTo>
                    <a:pt x="10098" y="1"/>
                    <a:pt x="10057" y="17"/>
                    <a:pt x="10026" y="49"/>
                  </a:cubicBezTo>
                  <a:lnTo>
                    <a:pt x="4041" y="6265"/>
                  </a:lnTo>
                  <a:cubicBezTo>
                    <a:pt x="3892" y="6263"/>
                    <a:pt x="3740" y="6262"/>
                    <a:pt x="3587" y="6262"/>
                  </a:cubicBezTo>
                  <a:cubicBezTo>
                    <a:pt x="1937" y="6262"/>
                    <a:pt x="172" y="6372"/>
                    <a:pt x="63" y="6824"/>
                  </a:cubicBezTo>
                  <a:cubicBezTo>
                    <a:pt x="1" y="7079"/>
                    <a:pt x="329" y="7242"/>
                    <a:pt x="452" y="7304"/>
                  </a:cubicBezTo>
                  <a:cubicBezTo>
                    <a:pt x="1867" y="8009"/>
                    <a:pt x="3456" y="9297"/>
                    <a:pt x="3773" y="9560"/>
                  </a:cubicBezTo>
                  <a:lnTo>
                    <a:pt x="3756" y="34286"/>
                  </a:lnTo>
                  <a:cubicBezTo>
                    <a:pt x="3756" y="34375"/>
                    <a:pt x="3827" y="34445"/>
                    <a:pt x="3914" y="34445"/>
                  </a:cubicBezTo>
                  <a:cubicBezTo>
                    <a:pt x="4003" y="34445"/>
                    <a:pt x="4074" y="34375"/>
                    <a:pt x="4074" y="34286"/>
                  </a:cubicBezTo>
                  <a:lnTo>
                    <a:pt x="4091" y="9485"/>
                  </a:lnTo>
                  <a:cubicBezTo>
                    <a:pt x="4091" y="9438"/>
                    <a:pt x="4070" y="9393"/>
                    <a:pt x="4034" y="9363"/>
                  </a:cubicBezTo>
                  <a:cubicBezTo>
                    <a:pt x="4017" y="9348"/>
                    <a:pt x="2200" y="7821"/>
                    <a:pt x="594" y="7021"/>
                  </a:cubicBezTo>
                  <a:cubicBezTo>
                    <a:pt x="471" y="6960"/>
                    <a:pt x="415" y="6915"/>
                    <a:pt x="389" y="6890"/>
                  </a:cubicBezTo>
                  <a:cubicBezTo>
                    <a:pt x="652" y="6689"/>
                    <a:pt x="2282" y="6582"/>
                    <a:pt x="3809" y="6582"/>
                  </a:cubicBezTo>
                  <a:cubicBezTo>
                    <a:pt x="3909" y="6582"/>
                    <a:pt x="4009" y="6583"/>
                    <a:pt x="4107" y="6584"/>
                  </a:cubicBezTo>
                  <a:cubicBezTo>
                    <a:pt x="4116" y="6585"/>
                    <a:pt x="4124" y="6586"/>
                    <a:pt x="4132" y="6586"/>
                  </a:cubicBezTo>
                  <a:cubicBezTo>
                    <a:pt x="4174" y="6586"/>
                    <a:pt x="4197" y="6561"/>
                    <a:pt x="4223" y="6535"/>
                  </a:cubicBezTo>
                  <a:lnTo>
                    <a:pt x="10255" y="270"/>
                  </a:lnTo>
                  <a:cubicBezTo>
                    <a:pt x="10316" y="207"/>
                    <a:pt x="10313" y="106"/>
                    <a:pt x="10251" y="45"/>
                  </a:cubicBezTo>
                  <a:cubicBezTo>
                    <a:pt x="10220" y="16"/>
                    <a:pt x="10180" y="1"/>
                    <a:pt x="1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877;p59">
              <a:extLst>
                <a:ext uri="{FF2B5EF4-FFF2-40B4-BE49-F238E27FC236}">
                  <a16:creationId xmlns:a16="http://schemas.microsoft.com/office/drawing/2014/main" id="{014C1DCF-0262-81DA-3338-10AB5DB7E0D2}"/>
                </a:ext>
              </a:extLst>
            </p:cNvPr>
            <p:cNvSpPr/>
            <p:nvPr/>
          </p:nvSpPr>
          <p:spPr>
            <a:xfrm>
              <a:off x="5452550" y="2988450"/>
              <a:ext cx="376725" cy="246525"/>
            </a:xfrm>
            <a:custGeom>
              <a:avLst/>
              <a:gdLst/>
              <a:ahLst/>
              <a:cxnLst/>
              <a:rect l="l" t="t" r="r" b="b"/>
              <a:pathLst>
                <a:path w="15069" h="9861" extrusionOk="0">
                  <a:moveTo>
                    <a:pt x="14888" y="1"/>
                  </a:moveTo>
                  <a:cubicBezTo>
                    <a:pt x="14838" y="1"/>
                    <a:pt x="14789" y="24"/>
                    <a:pt x="14758" y="69"/>
                  </a:cubicBezTo>
                  <a:cubicBezTo>
                    <a:pt x="8939" y="8538"/>
                    <a:pt x="235" y="9534"/>
                    <a:pt x="148" y="9543"/>
                  </a:cubicBezTo>
                  <a:cubicBezTo>
                    <a:pt x="63" y="9551"/>
                    <a:pt x="1" y="9624"/>
                    <a:pt x="5" y="9708"/>
                  </a:cubicBezTo>
                  <a:cubicBezTo>
                    <a:pt x="8" y="9793"/>
                    <a:pt x="78" y="9860"/>
                    <a:pt x="163" y="9860"/>
                  </a:cubicBezTo>
                  <a:cubicBezTo>
                    <a:pt x="169" y="9860"/>
                    <a:pt x="174" y="9860"/>
                    <a:pt x="180" y="9859"/>
                  </a:cubicBezTo>
                  <a:cubicBezTo>
                    <a:pt x="268" y="9850"/>
                    <a:pt x="9113" y="8843"/>
                    <a:pt x="15019" y="248"/>
                  </a:cubicBezTo>
                  <a:cubicBezTo>
                    <a:pt x="15069" y="176"/>
                    <a:pt x="15051" y="78"/>
                    <a:pt x="14978" y="28"/>
                  </a:cubicBezTo>
                  <a:cubicBezTo>
                    <a:pt x="14951" y="9"/>
                    <a:pt x="14919" y="1"/>
                    <a:pt x="14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878;p59">
              <a:extLst>
                <a:ext uri="{FF2B5EF4-FFF2-40B4-BE49-F238E27FC236}">
                  <a16:creationId xmlns:a16="http://schemas.microsoft.com/office/drawing/2014/main" id="{7DD428CA-4192-0509-1E9F-80A405E8C3FC}"/>
                </a:ext>
              </a:extLst>
            </p:cNvPr>
            <p:cNvSpPr/>
            <p:nvPr/>
          </p:nvSpPr>
          <p:spPr>
            <a:xfrm>
              <a:off x="5568600" y="3150950"/>
              <a:ext cx="30225" cy="56525"/>
            </a:xfrm>
            <a:custGeom>
              <a:avLst/>
              <a:gdLst/>
              <a:ahLst/>
              <a:cxnLst/>
              <a:rect l="l" t="t" r="r" b="b"/>
              <a:pathLst>
                <a:path w="1209" h="2261" extrusionOk="0">
                  <a:moveTo>
                    <a:pt x="183" y="1"/>
                  </a:moveTo>
                  <a:cubicBezTo>
                    <a:pt x="162" y="1"/>
                    <a:pt x="141" y="5"/>
                    <a:pt x="120" y="14"/>
                  </a:cubicBezTo>
                  <a:cubicBezTo>
                    <a:pt x="38" y="49"/>
                    <a:pt x="1" y="146"/>
                    <a:pt x="40" y="227"/>
                  </a:cubicBezTo>
                  <a:lnTo>
                    <a:pt x="872" y="2164"/>
                  </a:lnTo>
                  <a:cubicBezTo>
                    <a:pt x="897" y="2222"/>
                    <a:pt x="955" y="2260"/>
                    <a:pt x="1018" y="2260"/>
                  </a:cubicBezTo>
                  <a:lnTo>
                    <a:pt x="1018" y="2261"/>
                  </a:lnTo>
                  <a:cubicBezTo>
                    <a:pt x="1131" y="2260"/>
                    <a:pt x="1209" y="2144"/>
                    <a:pt x="1164" y="2039"/>
                  </a:cubicBezTo>
                  <a:lnTo>
                    <a:pt x="331" y="101"/>
                  </a:lnTo>
                  <a:cubicBezTo>
                    <a:pt x="306" y="38"/>
                    <a:pt x="246"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879;p59">
              <a:extLst>
                <a:ext uri="{FF2B5EF4-FFF2-40B4-BE49-F238E27FC236}">
                  <a16:creationId xmlns:a16="http://schemas.microsoft.com/office/drawing/2014/main" id="{985A43D2-A3B6-791A-B6E2-176A5B4E7E8F}"/>
                </a:ext>
              </a:extLst>
            </p:cNvPr>
            <p:cNvSpPr/>
            <p:nvPr/>
          </p:nvSpPr>
          <p:spPr>
            <a:xfrm>
              <a:off x="5697750" y="3064050"/>
              <a:ext cx="36075" cy="50850"/>
            </a:xfrm>
            <a:custGeom>
              <a:avLst/>
              <a:gdLst/>
              <a:ahLst/>
              <a:cxnLst/>
              <a:rect l="l" t="t" r="r" b="b"/>
              <a:pathLst>
                <a:path w="1443" h="2034" extrusionOk="0">
                  <a:moveTo>
                    <a:pt x="181" y="1"/>
                  </a:moveTo>
                  <a:cubicBezTo>
                    <a:pt x="153" y="1"/>
                    <a:pt x="123" y="9"/>
                    <a:pt x="97" y="25"/>
                  </a:cubicBezTo>
                  <a:cubicBezTo>
                    <a:pt x="24" y="73"/>
                    <a:pt x="0" y="170"/>
                    <a:pt x="46" y="243"/>
                  </a:cubicBezTo>
                  <a:lnTo>
                    <a:pt x="1128" y="1960"/>
                  </a:lnTo>
                  <a:cubicBezTo>
                    <a:pt x="1157" y="2006"/>
                    <a:pt x="1208" y="2033"/>
                    <a:pt x="1262" y="2033"/>
                  </a:cubicBezTo>
                  <a:cubicBezTo>
                    <a:pt x="1292" y="2033"/>
                    <a:pt x="1322" y="2025"/>
                    <a:pt x="1347" y="2010"/>
                  </a:cubicBezTo>
                  <a:cubicBezTo>
                    <a:pt x="1422" y="1962"/>
                    <a:pt x="1443" y="1864"/>
                    <a:pt x="1397" y="1789"/>
                  </a:cubicBezTo>
                  <a:lnTo>
                    <a:pt x="315" y="74"/>
                  </a:lnTo>
                  <a:cubicBezTo>
                    <a:pt x="285" y="27"/>
                    <a:pt x="23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880;p59">
              <a:extLst>
                <a:ext uri="{FF2B5EF4-FFF2-40B4-BE49-F238E27FC236}">
                  <a16:creationId xmlns:a16="http://schemas.microsoft.com/office/drawing/2014/main" id="{2E06CCAE-8F9B-BF83-8EAF-1A5D89843898}"/>
                </a:ext>
              </a:extLst>
            </p:cNvPr>
            <p:cNvSpPr/>
            <p:nvPr/>
          </p:nvSpPr>
          <p:spPr>
            <a:xfrm>
              <a:off x="5072675" y="2168500"/>
              <a:ext cx="750550" cy="1037525"/>
            </a:xfrm>
            <a:custGeom>
              <a:avLst/>
              <a:gdLst/>
              <a:ahLst/>
              <a:cxnLst/>
              <a:rect l="l" t="t" r="r" b="b"/>
              <a:pathLst>
                <a:path w="30022" h="41501" extrusionOk="0">
                  <a:moveTo>
                    <a:pt x="5644" y="1"/>
                  </a:moveTo>
                  <a:cubicBezTo>
                    <a:pt x="3886" y="1"/>
                    <a:pt x="567" y="3203"/>
                    <a:pt x="755" y="4195"/>
                  </a:cubicBezTo>
                  <a:cubicBezTo>
                    <a:pt x="755" y="4195"/>
                    <a:pt x="1" y="8628"/>
                    <a:pt x="1568" y="15933"/>
                  </a:cubicBezTo>
                  <a:cubicBezTo>
                    <a:pt x="3135" y="23238"/>
                    <a:pt x="13523" y="41500"/>
                    <a:pt x="13523" y="41500"/>
                  </a:cubicBezTo>
                  <a:lnTo>
                    <a:pt x="15183" y="41149"/>
                  </a:lnTo>
                  <a:cubicBezTo>
                    <a:pt x="19864" y="40158"/>
                    <a:pt x="24130" y="37762"/>
                    <a:pt x="27411" y="34280"/>
                  </a:cubicBezTo>
                  <a:lnTo>
                    <a:pt x="30021" y="31509"/>
                  </a:lnTo>
                  <a:cubicBezTo>
                    <a:pt x="30021" y="31509"/>
                    <a:pt x="20597" y="13799"/>
                    <a:pt x="17003" y="7123"/>
                  </a:cubicBezTo>
                  <a:cubicBezTo>
                    <a:pt x="13409" y="448"/>
                    <a:pt x="7459" y="104"/>
                    <a:pt x="5723" y="3"/>
                  </a:cubicBezTo>
                  <a:cubicBezTo>
                    <a:pt x="5697" y="2"/>
                    <a:pt x="5671" y="1"/>
                    <a:pt x="5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881;p59">
              <a:extLst>
                <a:ext uri="{FF2B5EF4-FFF2-40B4-BE49-F238E27FC236}">
                  <a16:creationId xmlns:a16="http://schemas.microsoft.com/office/drawing/2014/main" id="{A2CC9F82-A676-8211-97F5-48F5DAB020C0}"/>
                </a:ext>
              </a:extLst>
            </p:cNvPr>
            <p:cNvSpPr/>
            <p:nvPr/>
          </p:nvSpPr>
          <p:spPr>
            <a:xfrm>
              <a:off x="5066800" y="2160600"/>
              <a:ext cx="765025" cy="1053375"/>
            </a:xfrm>
            <a:custGeom>
              <a:avLst/>
              <a:gdLst/>
              <a:ahLst/>
              <a:cxnLst/>
              <a:rect l="l" t="t" r="r" b="b"/>
              <a:pathLst>
                <a:path w="30601" h="42135" extrusionOk="0">
                  <a:moveTo>
                    <a:pt x="5876" y="635"/>
                  </a:moveTo>
                  <a:cubicBezTo>
                    <a:pt x="5897" y="635"/>
                    <a:pt x="5920" y="635"/>
                    <a:pt x="5938" y="638"/>
                  </a:cubicBezTo>
                  <a:cubicBezTo>
                    <a:pt x="10922" y="925"/>
                    <a:pt x="14629" y="3265"/>
                    <a:pt x="16958" y="7591"/>
                  </a:cubicBezTo>
                  <a:cubicBezTo>
                    <a:pt x="20305" y="13806"/>
                    <a:pt x="28815" y="29792"/>
                    <a:pt x="29868" y="31773"/>
                  </a:cubicBezTo>
                  <a:lnTo>
                    <a:pt x="27414" y="34378"/>
                  </a:lnTo>
                  <a:cubicBezTo>
                    <a:pt x="24162" y="37830"/>
                    <a:pt x="19991" y="40174"/>
                    <a:pt x="15351" y="41155"/>
                  </a:cubicBezTo>
                  <a:lnTo>
                    <a:pt x="13919" y="41458"/>
                  </a:lnTo>
                  <a:cubicBezTo>
                    <a:pt x="12783" y="39441"/>
                    <a:pt x="3566" y="22946"/>
                    <a:pt x="2114" y="16183"/>
                  </a:cubicBezTo>
                  <a:cubicBezTo>
                    <a:pt x="579" y="9033"/>
                    <a:pt x="1295" y="4607"/>
                    <a:pt x="1303" y="4563"/>
                  </a:cubicBezTo>
                  <a:cubicBezTo>
                    <a:pt x="1309" y="4526"/>
                    <a:pt x="1309" y="4488"/>
                    <a:pt x="1301" y="4451"/>
                  </a:cubicBezTo>
                  <a:cubicBezTo>
                    <a:pt x="1278" y="4325"/>
                    <a:pt x="1415" y="3881"/>
                    <a:pt x="2104" y="3096"/>
                  </a:cubicBezTo>
                  <a:cubicBezTo>
                    <a:pt x="3160" y="1895"/>
                    <a:pt x="4880" y="635"/>
                    <a:pt x="5876" y="635"/>
                  </a:cubicBezTo>
                  <a:close/>
                  <a:moveTo>
                    <a:pt x="5883" y="0"/>
                  </a:moveTo>
                  <a:cubicBezTo>
                    <a:pt x="4633" y="0"/>
                    <a:pt x="2784" y="1360"/>
                    <a:pt x="1627" y="2677"/>
                  </a:cubicBezTo>
                  <a:cubicBezTo>
                    <a:pt x="1156" y="3215"/>
                    <a:pt x="615" y="3959"/>
                    <a:pt x="668" y="4506"/>
                  </a:cubicBezTo>
                  <a:cubicBezTo>
                    <a:pt x="587" y="5036"/>
                    <a:pt x="0" y="9358"/>
                    <a:pt x="1493" y="16316"/>
                  </a:cubicBezTo>
                  <a:cubicBezTo>
                    <a:pt x="3053" y="23585"/>
                    <a:pt x="13058" y="41226"/>
                    <a:pt x="13483" y="41973"/>
                  </a:cubicBezTo>
                  <a:cubicBezTo>
                    <a:pt x="13539" y="42073"/>
                    <a:pt x="13644" y="42134"/>
                    <a:pt x="13759" y="42135"/>
                  </a:cubicBezTo>
                  <a:cubicBezTo>
                    <a:pt x="13780" y="42135"/>
                    <a:pt x="13802" y="42132"/>
                    <a:pt x="13824" y="42129"/>
                  </a:cubicBezTo>
                  <a:lnTo>
                    <a:pt x="15484" y="41776"/>
                  </a:lnTo>
                  <a:cubicBezTo>
                    <a:pt x="20251" y="40769"/>
                    <a:pt x="24537" y="38362"/>
                    <a:pt x="27878" y="34815"/>
                  </a:cubicBezTo>
                  <a:lnTo>
                    <a:pt x="30488" y="32043"/>
                  </a:lnTo>
                  <a:cubicBezTo>
                    <a:pt x="30581" y="31943"/>
                    <a:pt x="30601" y="31796"/>
                    <a:pt x="30536" y="31675"/>
                  </a:cubicBezTo>
                  <a:cubicBezTo>
                    <a:pt x="30443" y="31499"/>
                    <a:pt x="21071" y="13890"/>
                    <a:pt x="17518" y="7289"/>
                  </a:cubicBezTo>
                  <a:cubicBezTo>
                    <a:pt x="15077" y="2755"/>
                    <a:pt x="11194" y="304"/>
                    <a:pt x="5977" y="3"/>
                  </a:cubicBezTo>
                  <a:cubicBezTo>
                    <a:pt x="5946" y="1"/>
                    <a:pt x="5914" y="0"/>
                    <a:pt x="5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882;p59">
              <a:extLst>
                <a:ext uri="{FF2B5EF4-FFF2-40B4-BE49-F238E27FC236}">
                  <a16:creationId xmlns:a16="http://schemas.microsoft.com/office/drawing/2014/main" id="{37403826-DF6E-89BF-C23D-A79F22BEF78C}"/>
                </a:ext>
              </a:extLst>
            </p:cNvPr>
            <p:cNvSpPr/>
            <p:nvPr/>
          </p:nvSpPr>
          <p:spPr>
            <a:xfrm>
              <a:off x="5274650" y="2175825"/>
              <a:ext cx="548575" cy="944650"/>
            </a:xfrm>
            <a:custGeom>
              <a:avLst/>
              <a:gdLst/>
              <a:ahLst/>
              <a:cxnLst/>
              <a:rect l="l" t="t" r="r" b="b"/>
              <a:pathLst>
                <a:path w="21943" h="37786" extrusionOk="0">
                  <a:moveTo>
                    <a:pt x="1" y="0"/>
                  </a:moveTo>
                  <a:cubicBezTo>
                    <a:pt x="1139" y="560"/>
                    <a:pt x="4632" y="2499"/>
                    <a:pt x="6197" y="5869"/>
                  </a:cubicBezTo>
                  <a:cubicBezTo>
                    <a:pt x="8079" y="9922"/>
                    <a:pt x="5618" y="16002"/>
                    <a:pt x="5618" y="16002"/>
                  </a:cubicBezTo>
                  <a:cubicBezTo>
                    <a:pt x="5618" y="16002"/>
                    <a:pt x="5609" y="15653"/>
                    <a:pt x="5591" y="15134"/>
                  </a:cubicBezTo>
                  <a:cubicBezTo>
                    <a:pt x="4312" y="19779"/>
                    <a:pt x="2185" y="26794"/>
                    <a:pt x="665" y="31302"/>
                  </a:cubicBezTo>
                  <a:lnTo>
                    <a:pt x="2578" y="26425"/>
                  </a:lnTo>
                  <a:lnTo>
                    <a:pt x="3446" y="23241"/>
                  </a:lnTo>
                  <a:lnTo>
                    <a:pt x="9816" y="25702"/>
                  </a:lnTo>
                  <a:lnTo>
                    <a:pt x="6486" y="22372"/>
                  </a:lnTo>
                  <a:lnTo>
                    <a:pt x="6486" y="22372"/>
                  </a:lnTo>
                  <a:cubicBezTo>
                    <a:pt x="6486" y="22373"/>
                    <a:pt x="13435" y="26570"/>
                    <a:pt x="15317" y="28308"/>
                  </a:cubicBezTo>
                  <a:cubicBezTo>
                    <a:pt x="17199" y="30044"/>
                    <a:pt x="17778" y="32217"/>
                    <a:pt x="16765" y="34678"/>
                  </a:cubicBezTo>
                  <a:cubicBezTo>
                    <a:pt x="16371" y="35633"/>
                    <a:pt x="15542" y="36761"/>
                    <a:pt x="14674" y="37785"/>
                  </a:cubicBezTo>
                  <a:cubicBezTo>
                    <a:pt x="16371" y="36724"/>
                    <a:pt x="17944" y="35460"/>
                    <a:pt x="19332" y="33987"/>
                  </a:cubicBezTo>
                  <a:lnTo>
                    <a:pt x="21942" y="31216"/>
                  </a:lnTo>
                  <a:cubicBezTo>
                    <a:pt x="21942" y="31216"/>
                    <a:pt x="12520" y="13506"/>
                    <a:pt x="8924" y="6831"/>
                  </a:cubicBezTo>
                  <a:cubicBezTo>
                    <a:pt x="6352" y="2052"/>
                    <a:pt x="2578" y="523"/>
                    <a:pt x="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883;p59">
              <a:extLst>
                <a:ext uri="{FF2B5EF4-FFF2-40B4-BE49-F238E27FC236}">
                  <a16:creationId xmlns:a16="http://schemas.microsoft.com/office/drawing/2014/main" id="{C403DFE1-091F-6B63-1719-2CE39FE11FC9}"/>
                </a:ext>
              </a:extLst>
            </p:cNvPr>
            <p:cNvSpPr/>
            <p:nvPr/>
          </p:nvSpPr>
          <p:spPr>
            <a:xfrm>
              <a:off x="5368050" y="2503250"/>
              <a:ext cx="155825" cy="143475"/>
            </a:xfrm>
            <a:custGeom>
              <a:avLst/>
              <a:gdLst/>
              <a:ahLst/>
              <a:cxnLst/>
              <a:rect l="l" t="t" r="r" b="b"/>
              <a:pathLst>
                <a:path w="6233" h="5739" extrusionOk="0">
                  <a:moveTo>
                    <a:pt x="6055" y="0"/>
                  </a:moveTo>
                  <a:cubicBezTo>
                    <a:pt x="6017" y="0"/>
                    <a:pt x="5980" y="14"/>
                    <a:pt x="5950" y="40"/>
                  </a:cubicBezTo>
                  <a:cubicBezTo>
                    <a:pt x="4028" y="1753"/>
                    <a:pt x="144" y="5427"/>
                    <a:pt x="105" y="5464"/>
                  </a:cubicBezTo>
                  <a:cubicBezTo>
                    <a:pt x="1" y="5563"/>
                    <a:pt x="71" y="5738"/>
                    <a:pt x="214" y="5738"/>
                  </a:cubicBezTo>
                  <a:cubicBezTo>
                    <a:pt x="255" y="5738"/>
                    <a:pt x="295" y="5723"/>
                    <a:pt x="323" y="5695"/>
                  </a:cubicBezTo>
                  <a:cubicBezTo>
                    <a:pt x="363" y="5657"/>
                    <a:pt x="4242" y="1986"/>
                    <a:pt x="6161" y="278"/>
                  </a:cubicBezTo>
                  <a:cubicBezTo>
                    <a:pt x="6227" y="220"/>
                    <a:pt x="6233" y="119"/>
                    <a:pt x="6174" y="54"/>
                  </a:cubicBezTo>
                  <a:cubicBezTo>
                    <a:pt x="6143" y="19"/>
                    <a:pt x="6099" y="0"/>
                    <a:pt x="60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884;p59">
              <a:extLst>
                <a:ext uri="{FF2B5EF4-FFF2-40B4-BE49-F238E27FC236}">
                  <a16:creationId xmlns:a16="http://schemas.microsoft.com/office/drawing/2014/main" id="{CC348A8B-63E9-0A73-F9B4-254C71D20363}"/>
                </a:ext>
              </a:extLst>
            </p:cNvPr>
            <p:cNvSpPr/>
            <p:nvPr/>
          </p:nvSpPr>
          <p:spPr>
            <a:xfrm>
              <a:off x="5519875" y="2620350"/>
              <a:ext cx="37550" cy="16600"/>
            </a:xfrm>
            <a:custGeom>
              <a:avLst/>
              <a:gdLst/>
              <a:ahLst/>
              <a:cxnLst/>
              <a:rect l="l" t="t" r="r" b="b"/>
              <a:pathLst>
                <a:path w="1502" h="664" extrusionOk="0">
                  <a:moveTo>
                    <a:pt x="1323" y="0"/>
                  </a:moveTo>
                  <a:cubicBezTo>
                    <a:pt x="1305" y="0"/>
                    <a:pt x="1287" y="3"/>
                    <a:pt x="1269" y="10"/>
                  </a:cubicBezTo>
                  <a:cubicBezTo>
                    <a:pt x="896" y="143"/>
                    <a:pt x="516" y="258"/>
                    <a:pt x="130" y="350"/>
                  </a:cubicBezTo>
                  <a:cubicBezTo>
                    <a:pt x="52" y="370"/>
                    <a:pt x="0" y="443"/>
                    <a:pt x="9" y="524"/>
                  </a:cubicBezTo>
                  <a:cubicBezTo>
                    <a:pt x="19" y="604"/>
                    <a:pt x="88" y="663"/>
                    <a:pt x="167" y="663"/>
                  </a:cubicBezTo>
                  <a:cubicBezTo>
                    <a:pt x="180" y="663"/>
                    <a:pt x="193" y="661"/>
                    <a:pt x="206" y="658"/>
                  </a:cubicBezTo>
                  <a:cubicBezTo>
                    <a:pt x="602" y="563"/>
                    <a:pt x="993" y="446"/>
                    <a:pt x="1377" y="309"/>
                  </a:cubicBezTo>
                  <a:cubicBezTo>
                    <a:pt x="1459" y="279"/>
                    <a:pt x="1502" y="188"/>
                    <a:pt x="1472" y="106"/>
                  </a:cubicBezTo>
                  <a:cubicBezTo>
                    <a:pt x="1449" y="40"/>
                    <a:pt x="1388" y="0"/>
                    <a:pt x="1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885;p59">
              <a:extLst>
                <a:ext uri="{FF2B5EF4-FFF2-40B4-BE49-F238E27FC236}">
                  <a16:creationId xmlns:a16="http://schemas.microsoft.com/office/drawing/2014/main" id="{45962B7E-5190-E627-9BF4-F51F6B44DE42}"/>
                </a:ext>
              </a:extLst>
            </p:cNvPr>
            <p:cNvSpPr/>
            <p:nvPr/>
          </p:nvSpPr>
          <p:spPr>
            <a:xfrm>
              <a:off x="5340275" y="2636275"/>
              <a:ext cx="150575" cy="15300"/>
            </a:xfrm>
            <a:custGeom>
              <a:avLst/>
              <a:gdLst/>
              <a:ahLst/>
              <a:cxnLst/>
              <a:rect l="l" t="t" r="r" b="b"/>
              <a:pathLst>
                <a:path w="6023" h="612" extrusionOk="0">
                  <a:moveTo>
                    <a:pt x="5854" y="1"/>
                  </a:moveTo>
                  <a:cubicBezTo>
                    <a:pt x="5845" y="1"/>
                    <a:pt x="5837" y="1"/>
                    <a:pt x="5829" y="3"/>
                  </a:cubicBezTo>
                  <a:cubicBezTo>
                    <a:pt x="4253" y="242"/>
                    <a:pt x="2651" y="294"/>
                    <a:pt x="1556" y="294"/>
                  </a:cubicBezTo>
                  <a:cubicBezTo>
                    <a:pt x="725" y="294"/>
                    <a:pt x="186" y="264"/>
                    <a:pt x="173" y="263"/>
                  </a:cubicBezTo>
                  <a:cubicBezTo>
                    <a:pt x="169" y="263"/>
                    <a:pt x="166" y="263"/>
                    <a:pt x="162" y="263"/>
                  </a:cubicBezTo>
                  <a:cubicBezTo>
                    <a:pt x="80" y="263"/>
                    <a:pt x="9" y="328"/>
                    <a:pt x="5" y="412"/>
                  </a:cubicBezTo>
                  <a:cubicBezTo>
                    <a:pt x="0" y="500"/>
                    <a:pt x="67" y="575"/>
                    <a:pt x="155" y="580"/>
                  </a:cubicBezTo>
                  <a:cubicBezTo>
                    <a:pt x="167" y="582"/>
                    <a:pt x="711" y="612"/>
                    <a:pt x="1550" y="612"/>
                  </a:cubicBezTo>
                  <a:cubicBezTo>
                    <a:pt x="2657" y="612"/>
                    <a:pt x="4280" y="559"/>
                    <a:pt x="5876" y="317"/>
                  </a:cubicBezTo>
                  <a:cubicBezTo>
                    <a:pt x="5963" y="304"/>
                    <a:pt x="6023" y="223"/>
                    <a:pt x="6009" y="136"/>
                  </a:cubicBezTo>
                  <a:cubicBezTo>
                    <a:pt x="5999" y="57"/>
                    <a:pt x="5931" y="1"/>
                    <a:pt x="5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886;p59">
              <a:extLst>
                <a:ext uri="{FF2B5EF4-FFF2-40B4-BE49-F238E27FC236}">
                  <a16:creationId xmlns:a16="http://schemas.microsoft.com/office/drawing/2014/main" id="{9A7B667A-9968-1CBD-DA62-36A82795E1E7}"/>
                </a:ext>
              </a:extLst>
            </p:cNvPr>
            <p:cNvSpPr/>
            <p:nvPr/>
          </p:nvSpPr>
          <p:spPr>
            <a:xfrm>
              <a:off x="5036825" y="2119350"/>
              <a:ext cx="228550" cy="197425"/>
            </a:xfrm>
            <a:custGeom>
              <a:avLst/>
              <a:gdLst/>
              <a:ahLst/>
              <a:cxnLst/>
              <a:rect l="l" t="t" r="r" b="b"/>
              <a:pathLst>
                <a:path w="9142" h="7897" extrusionOk="0">
                  <a:moveTo>
                    <a:pt x="7521" y="1"/>
                  </a:moveTo>
                  <a:lnTo>
                    <a:pt x="1" y="5287"/>
                  </a:lnTo>
                  <a:lnTo>
                    <a:pt x="2088" y="7896"/>
                  </a:lnTo>
                  <a:lnTo>
                    <a:pt x="9142" y="2085"/>
                  </a:lnTo>
                  <a:lnTo>
                    <a:pt x="7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887;p59">
              <a:extLst>
                <a:ext uri="{FF2B5EF4-FFF2-40B4-BE49-F238E27FC236}">
                  <a16:creationId xmlns:a16="http://schemas.microsoft.com/office/drawing/2014/main" id="{BF42E5A1-CF00-8320-559B-FC5DAC54769E}"/>
                </a:ext>
              </a:extLst>
            </p:cNvPr>
            <p:cNvSpPr/>
            <p:nvPr/>
          </p:nvSpPr>
          <p:spPr>
            <a:xfrm>
              <a:off x="5027775" y="2111400"/>
              <a:ext cx="246500" cy="213300"/>
            </a:xfrm>
            <a:custGeom>
              <a:avLst/>
              <a:gdLst/>
              <a:ahLst/>
              <a:cxnLst/>
              <a:rect l="l" t="t" r="r" b="b"/>
              <a:pathLst>
                <a:path w="9860" h="8532" extrusionOk="0">
                  <a:moveTo>
                    <a:pt x="7818" y="752"/>
                  </a:moveTo>
                  <a:lnTo>
                    <a:pt x="9063" y="2353"/>
                  </a:lnTo>
                  <a:lnTo>
                    <a:pt x="2496" y="7763"/>
                  </a:lnTo>
                  <a:lnTo>
                    <a:pt x="822" y="5671"/>
                  </a:lnTo>
                  <a:lnTo>
                    <a:pt x="7818" y="752"/>
                  </a:lnTo>
                  <a:close/>
                  <a:moveTo>
                    <a:pt x="7882" y="0"/>
                  </a:moveTo>
                  <a:cubicBezTo>
                    <a:pt x="7819" y="0"/>
                    <a:pt x="7755" y="19"/>
                    <a:pt x="7700" y="59"/>
                  </a:cubicBezTo>
                  <a:lnTo>
                    <a:pt x="180" y="5346"/>
                  </a:lnTo>
                  <a:cubicBezTo>
                    <a:pt x="30" y="5450"/>
                    <a:pt x="0" y="5661"/>
                    <a:pt x="115" y="5804"/>
                  </a:cubicBezTo>
                  <a:lnTo>
                    <a:pt x="2202" y="8412"/>
                  </a:lnTo>
                  <a:cubicBezTo>
                    <a:pt x="2256" y="8478"/>
                    <a:pt x="2333" y="8520"/>
                    <a:pt x="2418" y="8529"/>
                  </a:cubicBezTo>
                  <a:cubicBezTo>
                    <a:pt x="2429" y="8531"/>
                    <a:pt x="2439" y="8531"/>
                    <a:pt x="2450" y="8531"/>
                  </a:cubicBezTo>
                  <a:cubicBezTo>
                    <a:pt x="2524" y="8530"/>
                    <a:pt x="2596" y="8505"/>
                    <a:pt x="2653" y="8458"/>
                  </a:cubicBezTo>
                  <a:lnTo>
                    <a:pt x="9705" y="2647"/>
                  </a:lnTo>
                  <a:cubicBezTo>
                    <a:pt x="9837" y="2537"/>
                    <a:pt x="9860" y="2342"/>
                    <a:pt x="9754" y="2206"/>
                  </a:cubicBezTo>
                  <a:lnTo>
                    <a:pt x="8133" y="123"/>
                  </a:lnTo>
                  <a:cubicBezTo>
                    <a:pt x="8070" y="43"/>
                    <a:pt x="7977" y="0"/>
                    <a:pt x="7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888;p59">
              <a:extLst>
                <a:ext uri="{FF2B5EF4-FFF2-40B4-BE49-F238E27FC236}">
                  <a16:creationId xmlns:a16="http://schemas.microsoft.com/office/drawing/2014/main" id="{6267C8D4-853A-D7B0-9033-10C764593FC8}"/>
                </a:ext>
              </a:extLst>
            </p:cNvPr>
            <p:cNvSpPr/>
            <p:nvPr/>
          </p:nvSpPr>
          <p:spPr>
            <a:xfrm>
              <a:off x="4511100" y="2350700"/>
              <a:ext cx="930525" cy="912425"/>
            </a:xfrm>
            <a:custGeom>
              <a:avLst/>
              <a:gdLst/>
              <a:ahLst/>
              <a:cxnLst/>
              <a:rect l="l" t="t" r="r" b="b"/>
              <a:pathLst>
                <a:path w="37221" h="36497" extrusionOk="0">
                  <a:moveTo>
                    <a:pt x="28376" y="0"/>
                  </a:moveTo>
                  <a:lnTo>
                    <a:pt x="23346" y="22714"/>
                  </a:lnTo>
                  <a:lnTo>
                    <a:pt x="1" y="34311"/>
                  </a:lnTo>
                  <a:lnTo>
                    <a:pt x="1476" y="36497"/>
                  </a:lnTo>
                  <a:cubicBezTo>
                    <a:pt x="1476" y="36497"/>
                    <a:pt x="28656" y="29291"/>
                    <a:pt x="29506" y="28644"/>
                  </a:cubicBezTo>
                  <a:cubicBezTo>
                    <a:pt x="30356" y="27997"/>
                    <a:pt x="36958" y="6186"/>
                    <a:pt x="37221" y="3648"/>
                  </a:cubicBezTo>
                  <a:lnTo>
                    <a:pt x="283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889;p59">
              <a:extLst>
                <a:ext uri="{FF2B5EF4-FFF2-40B4-BE49-F238E27FC236}">
                  <a16:creationId xmlns:a16="http://schemas.microsoft.com/office/drawing/2014/main" id="{0B440077-7874-247C-0F7D-328EE4E497FB}"/>
                </a:ext>
              </a:extLst>
            </p:cNvPr>
            <p:cNvSpPr/>
            <p:nvPr/>
          </p:nvSpPr>
          <p:spPr>
            <a:xfrm>
              <a:off x="4502825" y="2342750"/>
              <a:ext cx="947225" cy="928325"/>
            </a:xfrm>
            <a:custGeom>
              <a:avLst/>
              <a:gdLst/>
              <a:ahLst/>
              <a:cxnLst/>
              <a:rect l="l" t="t" r="r" b="b"/>
              <a:pathLst>
                <a:path w="37889" h="37133" extrusionOk="0">
                  <a:moveTo>
                    <a:pt x="28706" y="1"/>
                  </a:moveTo>
                  <a:cubicBezTo>
                    <a:pt x="28560" y="1"/>
                    <a:pt x="28429" y="101"/>
                    <a:pt x="28397" y="250"/>
                  </a:cubicBezTo>
                  <a:lnTo>
                    <a:pt x="23400" y="22816"/>
                  </a:lnTo>
                  <a:lnTo>
                    <a:pt x="190" y="34344"/>
                  </a:lnTo>
                  <a:cubicBezTo>
                    <a:pt x="108" y="34383"/>
                    <a:pt x="48" y="34458"/>
                    <a:pt x="24" y="34546"/>
                  </a:cubicBezTo>
                  <a:cubicBezTo>
                    <a:pt x="1" y="34635"/>
                    <a:pt x="17" y="34729"/>
                    <a:pt x="68" y="34805"/>
                  </a:cubicBezTo>
                  <a:lnTo>
                    <a:pt x="1544" y="36993"/>
                  </a:lnTo>
                  <a:cubicBezTo>
                    <a:pt x="1603" y="37080"/>
                    <a:pt x="1702" y="37132"/>
                    <a:pt x="1807" y="37132"/>
                  </a:cubicBezTo>
                  <a:cubicBezTo>
                    <a:pt x="1834" y="37132"/>
                    <a:pt x="1863" y="37128"/>
                    <a:pt x="1889" y="37122"/>
                  </a:cubicBezTo>
                  <a:cubicBezTo>
                    <a:pt x="6438" y="35916"/>
                    <a:pt x="29173" y="29868"/>
                    <a:pt x="30029" y="29215"/>
                  </a:cubicBezTo>
                  <a:cubicBezTo>
                    <a:pt x="31054" y="28434"/>
                    <a:pt x="37619" y="6396"/>
                    <a:pt x="37868" y="3998"/>
                  </a:cubicBezTo>
                  <a:cubicBezTo>
                    <a:pt x="37889" y="3821"/>
                    <a:pt x="37762" y="3662"/>
                    <a:pt x="37585" y="3645"/>
                  </a:cubicBezTo>
                  <a:cubicBezTo>
                    <a:pt x="37574" y="3643"/>
                    <a:pt x="37562" y="3643"/>
                    <a:pt x="37551" y="3643"/>
                  </a:cubicBezTo>
                  <a:cubicBezTo>
                    <a:pt x="37389" y="3643"/>
                    <a:pt x="37251" y="3767"/>
                    <a:pt x="37237" y="3932"/>
                  </a:cubicBezTo>
                  <a:cubicBezTo>
                    <a:pt x="36950" y="6698"/>
                    <a:pt x="30479" y="27783"/>
                    <a:pt x="29650" y="28704"/>
                  </a:cubicBezTo>
                  <a:cubicBezTo>
                    <a:pt x="28861" y="29206"/>
                    <a:pt x="12735" y="33588"/>
                    <a:pt x="1945" y="36450"/>
                  </a:cubicBezTo>
                  <a:lnTo>
                    <a:pt x="799" y="34751"/>
                  </a:lnTo>
                  <a:lnTo>
                    <a:pt x="23819" y="23318"/>
                  </a:lnTo>
                  <a:cubicBezTo>
                    <a:pt x="23904" y="23274"/>
                    <a:pt x="23966" y="23196"/>
                    <a:pt x="23987" y="23101"/>
                  </a:cubicBezTo>
                  <a:lnTo>
                    <a:pt x="29017" y="387"/>
                  </a:lnTo>
                  <a:cubicBezTo>
                    <a:pt x="29054" y="216"/>
                    <a:pt x="28946" y="46"/>
                    <a:pt x="28775" y="8"/>
                  </a:cubicBezTo>
                  <a:cubicBezTo>
                    <a:pt x="28752" y="3"/>
                    <a:pt x="28729" y="1"/>
                    <a:pt x="28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890;p59">
              <a:extLst>
                <a:ext uri="{FF2B5EF4-FFF2-40B4-BE49-F238E27FC236}">
                  <a16:creationId xmlns:a16="http://schemas.microsoft.com/office/drawing/2014/main" id="{5752629F-A067-08DA-3D0C-F991C598E2FC}"/>
                </a:ext>
              </a:extLst>
            </p:cNvPr>
            <p:cNvSpPr/>
            <p:nvPr/>
          </p:nvSpPr>
          <p:spPr>
            <a:xfrm>
              <a:off x="4563075" y="2436300"/>
              <a:ext cx="851350" cy="822825"/>
            </a:xfrm>
            <a:custGeom>
              <a:avLst/>
              <a:gdLst/>
              <a:ahLst/>
              <a:cxnLst/>
              <a:rect l="l" t="t" r="r" b="b"/>
              <a:pathLst>
                <a:path w="34054" h="32913" extrusionOk="0">
                  <a:moveTo>
                    <a:pt x="33462" y="0"/>
                  </a:moveTo>
                  <a:cubicBezTo>
                    <a:pt x="33429" y="0"/>
                    <a:pt x="33393" y="26"/>
                    <a:pt x="33356" y="82"/>
                  </a:cubicBezTo>
                  <a:cubicBezTo>
                    <a:pt x="32778" y="951"/>
                    <a:pt x="31620" y="7900"/>
                    <a:pt x="29738" y="12966"/>
                  </a:cubicBezTo>
                  <a:cubicBezTo>
                    <a:pt x="27855" y="18033"/>
                    <a:pt x="24236" y="20205"/>
                    <a:pt x="24960" y="20350"/>
                  </a:cubicBezTo>
                  <a:cubicBezTo>
                    <a:pt x="25684" y="20496"/>
                    <a:pt x="26263" y="22811"/>
                    <a:pt x="26263" y="22811"/>
                  </a:cubicBezTo>
                  <a:lnTo>
                    <a:pt x="1" y="32912"/>
                  </a:lnTo>
                  <a:cubicBezTo>
                    <a:pt x="1470" y="32522"/>
                    <a:pt x="5476" y="31454"/>
                    <a:pt x="9995" y="30231"/>
                  </a:cubicBezTo>
                  <a:lnTo>
                    <a:pt x="27427" y="25220"/>
                  </a:lnTo>
                  <a:lnTo>
                    <a:pt x="29128" y="20884"/>
                  </a:lnTo>
                  <a:cubicBezTo>
                    <a:pt x="30648" y="16375"/>
                    <a:pt x="32775" y="9360"/>
                    <a:pt x="34054" y="4715"/>
                  </a:cubicBezTo>
                  <a:cubicBezTo>
                    <a:pt x="33994" y="3147"/>
                    <a:pt x="33831" y="0"/>
                    <a:pt x="3346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891;p59">
              <a:extLst>
                <a:ext uri="{FF2B5EF4-FFF2-40B4-BE49-F238E27FC236}">
                  <a16:creationId xmlns:a16="http://schemas.microsoft.com/office/drawing/2014/main" id="{ECC3B33D-1BE2-5B91-36C3-7E99041FB122}"/>
                </a:ext>
              </a:extLst>
            </p:cNvPr>
            <p:cNvSpPr/>
            <p:nvPr/>
          </p:nvSpPr>
          <p:spPr>
            <a:xfrm>
              <a:off x="4243200" y="3169975"/>
              <a:ext cx="307950" cy="243775"/>
            </a:xfrm>
            <a:custGeom>
              <a:avLst/>
              <a:gdLst/>
              <a:ahLst/>
              <a:cxnLst/>
              <a:rect l="l" t="t" r="r" b="b"/>
              <a:pathLst>
                <a:path w="12318" h="9751" extrusionOk="0">
                  <a:moveTo>
                    <a:pt x="2853" y="0"/>
                  </a:moveTo>
                  <a:cubicBezTo>
                    <a:pt x="2634" y="0"/>
                    <a:pt x="2437" y="147"/>
                    <a:pt x="2379" y="363"/>
                  </a:cubicBezTo>
                  <a:cubicBezTo>
                    <a:pt x="2314" y="602"/>
                    <a:pt x="2437" y="852"/>
                    <a:pt x="2665" y="947"/>
                  </a:cubicBezTo>
                  <a:lnTo>
                    <a:pt x="5522" y="2136"/>
                  </a:lnTo>
                  <a:lnTo>
                    <a:pt x="3463" y="3820"/>
                  </a:lnTo>
                  <a:cubicBezTo>
                    <a:pt x="2878" y="4278"/>
                    <a:pt x="330" y="5806"/>
                    <a:pt x="138" y="6393"/>
                  </a:cubicBezTo>
                  <a:cubicBezTo>
                    <a:pt x="1" y="6814"/>
                    <a:pt x="122" y="6952"/>
                    <a:pt x="349" y="6952"/>
                  </a:cubicBezTo>
                  <a:cubicBezTo>
                    <a:pt x="738" y="6952"/>
                    <a:pt x="1439" y="6545"/>
                    <a:pt x="1678" y="6458"/>
                  </a:cubicBezTo>
                  <a:cubicBezTo>
                    <a:pt x="2507" y="6156"/>
                    <a:pt x="3033" y="5780"/>
                    <a:pt x="4434" y="5238"/>
                  </a:cubicBezTo>
                  <a:lnTo>
                    <a:pt x="4434" y="5238"/>
                  </a:lnTo>
                  <a:cubicBezTo>
                    <a:pt x="4707" y="5607"/>
                    <a:pt x="1543" y="7376"/>
                    <a:pt x="1180" y="7662"/>
                  </a:cubicBezTo>
                  <a:cubicBezTo>
                    <a:pt x="1027" y="7782"/>
                    <a:pt x="783" y="7931"/>
                    <a:pt x="770" y="8154"/>
                  </a:cubicBezTo>
                  <a:cubicBezTo>
                    <a:pt x="755" y="8436"/>
                    <a:pt x="895" y="8535"/>
                    <a:pt x="1103" y="8535"/>
                  </a:cubicBezTo>
                  <a:cubicBezTo>
                    <a:pt x="1546" y="8535"/>
                    <a:pt x="2300" y="8085"/>
                    <a:pt x="2534" y="7987"/>
                  </a:cubicBezTo>
                  <a:cubicBezTo>
                    <a:pt x="3520" y="7572"/>
                    <a:pt x="4489" y="7119"/>
                    <a:pt x="5473" y="6701"/>
                  </a:cubicBezTo>
                  <a:lnTo>
                    <a:pt x="5473" y="6701"/>
                  </a:lnTo>
                  <a:cubicBezTo>
                    <a:pt x="4785" y="7215"/>
                    <a:pt x="3631" y="7796"/>
                    <a:pt x="2943" y="8311"/>
                  </a:cubicBezTo>
                  <a:cubicBezTo>
                    <a:pt x="2655" y="8525"/>
                    <a:pt x="2288" y="8663"/>
                    <a:pt x="2028" y="8923"/>
                  </a:cubicBezTo>
                  <a:cubicBezTo>
                    <a:pt x="1732" y="9232"/>
                    <a:pt x="1895" y="9565"/>
                    <a:pt x="2267" y="9565"/>
                  </a:cubicBezTo>
                  <a:cubicBezTo>
                    <a:pt x="2335" y="9565"/>
                    <a:pt x="2411" y="9554"/>
                    <a:pt x="2492" y="9529"/>
                  </a:cubicBezTo>
                  <a:cubicBezTo>
                    <a:pt x="2979" y="9380"/>
                    <a:pt x="3667" y="8934"/>
                    <a:pt x="4115" y="8693"/>
                  </a:cubicBezTo>
                  <a:cubicBezTo>
                    <a:pt x="4907" y="8263"/>
                    <a:pt x="5344" y="7874"/>
                    <a:pt x="6137" y="7445"/>
                  </a:cubicBezTo>
                  <a:lnTo>
                    <a:pt x="6137" y="7445"/>
                  </a:lnTo>
                  <a:cubicBezTo>
                    <a:pt x="5561" y="7892"/>
                    <a:pt x="5284" y="8221"/>
                    <a:pt x="4705" y="8664"/>
                  </a:cubicBezTo>
                  <a:cubicBezTo>
                    <a:pt x="4481" y="8836"/>
                    <a:pt x="3973" y="9136"/>
                    <a:pt x="3869" y="9409"/>
                  </a:cubicBezTo>
                  <a:cubicBezTo>
                    <a:pt x="3773" y="9657"/>
                    <a:pt x="3845" y="9751"/>
                    <a:pt x="4008" y="9751"/>
                  </a:cubicBezTo>
                  <a:cubicBezTo>
                    <a:pt x="4467" y="9751"/>
                    <a:pt x="5648" y="9002"/>
                    <a:pt x="5823" y="8876"/>
                  </a:cubicBezTo>
                  <a:cubicBezTo>
                    <a:pt x="6640" y="8287"/>
                    <a:pt x="7598" y="7806"/>
                    <a:pt x="8369" y="7181"/>
                  </a:cubicBezTo>
                  <a:cubicBezTo>
                    <a:pt x="8477" y="7095"/>
                    <a:pt x="9605" y="5960"/>
                    <a:pt x="9629" y="5960"/>
                  </a:cubicBezTo>
                  <a:cubicBezTo>
                    <a:pt x="9629" y="5960"/>
                    <a:pt x="9629" y="5960"/>
                    <a:pt x="9629" y="5960"/>
                  </a:cubicBezTo>
                  <a:lnTo>
                    <a:pt x="12318" y="3879"/>
                  </a:lnTo>
                  <a:lnTo>
                    <a:pt x="10717" y="1540"/>
                  </a:lnTo>
                  <a:lnTo>
                    <a:pt x="2920" y="5"/>
                  </a:lnTo>
                  <a:cubicBezTo>
                    <a:pt x="2898" y="2"/>
                    <a:pt x="2875" y="0"/>
                    <a:pt x="2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892;p59">
              <a:extLst>
                <a:ext uri="{FF2B5EF4-FFF2-40B4-BE49-F238E27FC236}">
                  <a16:creationId xmlns:a16="http://schemas.microsoft.com/office/drawing/2014/main" id="{9F0F5229-B510-473A-E092-BF04C3C93926}"/>
                </a:ext>
              </a:extLst>
            </p:cNvPr>
            <p:cNvSpPr/>
            <p:nvPr/>
          </p:nvSpPr>
          <p:spPr>
            <a:xfrm>
              <a:off x="4238950" y="3165975"/>
              <a:ext cx="316700" cy="251575"/>
            </a:xfrm>
            <a:custGeom>
              <a:avLst/>
              <a:gdLst/>
              <a:ahLst/>
              <a:cxnLst/>
              <a:rect l="l" t="t" r="r" b="b"/>
              <a:pathLst>
                <a:path w="12668" h="10063" extrusionOk="0">
                  <a:moveTo>
                    <a:pt x="3025" y="319"/>
                  </a:moveTo>
                  <a:cubicBezTo>
                    <a:pt x="3036" y="319"/>
                    <a:pt x="3048" y="319"/>
                    <a:pt x="3059" y="320"/>
                  </a:cubicBezTo>
                  <a:lnTo>
                    <a:pt x="10791" y="1842"/>
                  </a:lnTo>
                  <a:lnTo>
                    <a:pt x="12271" y="4004"/>
                  </a:lnTo>
                  <a:lnTo>
                    <a:pt x="9702" y="5996"/>
                  </a:lnTo>
                  <a:lnTo>
                    <a:pt x="9708" y="6003"/>
                  </a:lnTo>
                  <a:cubicBezTo>
                    <a:pt x="9598" y="6083"/>
                    <a:pt x="9412" y="6267"/>
                    <a:pt x="9046" y="6628"/>
                  </a:cubicBezTo>
                  <a:cubicBezTo>
                    <a:pt x="8795" y="6875"/>
                    <a:pt x="8484" y="7182"/>
                    <a:pt x="8439" y="7219"/>
                  </a:cubicBezTo>
                  <a:cubicBezTo>
                    <a:pt x="8007" y="7569"/>
                    <a:pt x="7501" y="7882"/>
                    <a:pt x="7013" y="8184"/>
                  </a:cubicBezTo>
                  <a:cubicBezTo>
                    <a:pt x="6641" y="8415"/>
                    <a:pt x="6255" y="8651"/>
                    <a:pt x="5901" y="8908"/>
                  </a:cubicBezTo>
                  <a:cubicBezTo>
                    <a:pt x="5517" y="9183"/>
                    <a:pt x="4462" y="9773"/>
                    <a:pt x="4194" y="9773"/>
                  </a:cubicBezTo>
                  <a:cubicBezTo>
                    <a:pt x="4179" y="9773"/>
                    <a:pt x="4167" y="9771"/>
                    <a:pt x="4157" y="9768"/>
                  </a:cubicBezTo>
                  <a:cubicBezTo>
                    <a:pt x="4157" y="9767"/>
                    <a:pt x="4147" y="9730"/>
                    <a:pt x="4188" y="9627"/>
                  </a:cubicBezTo>
                  <a:cubicBezTo>
                    <a:pt x="4252" y="9458"/>
                    <a:pt x="4574" y="9232"/>
                    <a:pt x="4787" y="9084"/>
                  </a:cubicBezTo>
                  <a:cubicBezTo>
                    <a:pt x="4858" y="9035"/>
                    <a:pt x="4921" y="8990"/>
                    <a:pt x="4972" y="8951"/>
                  </a:cubicBezTo>
                  <a:cubicBezTo>
                    <a:pt x="5271" y="8722"/>
                    <a:pt x="5494" y="8519"/>
                    <a:pt x="5709" y="8324"/>
                  </a:cubicBezTo>
                  <a:cubicBezTo>
                    <a:pt x="5915" y="8138"/>
                    <a:pt x="6126" y="7947"/>
                    <a:pt x="6404" y="7731"/>
                  </a:cubicBezTo>
                  <a:cubicBezTo>
                    <a:pt x="6522" y="7638"/>
                    <a:pt x="6458" y="7447"/>
                    <a:pt x="6307" y="7447"/>
                  </a:cubicBezTo>
                  <a:cubicBezTo>
                    <a:pt x="6280" y="7447"/>
                    <a:pt x="6253" y="7454"/>
                    <a:pt x="6231" y="7466"/>
                  </a:cubicBezTo>
                  <a:cubicBezTo>
                    <a:pt x="5829" y="7684"/>
                    <a:pt x="5514" y="7894"/>
                    <a:pt x="5209" y="8097"/>
                  </a:cubicBezTo>
                  <a:cubicBezTo>
                    <a:pt x="4909" y="8295"/>
                    <a:pt x="4599" y="8502"/>
                    <a:pt x="4208" y="8713"/>
                  </a:cubicBezTo>
                  <a:cubicBezTo>
                    <a:pt x="4089" y="8778"/>
                    <a:pt x="3953" y="8857"/>
                    <a:pt x="3807" y="8941"/>
                  </a:cubicBezTo>
                  <a:cubicBezTo>
                    <a:pt x="3408" y="9171"/>
                    <a:pt x="2956" y="9434"/>
                    <a:pt x="2615" y="9537"/>
                  </a:cubicBezTo>
                  <a:cubicBezTo>
                    <a:pt x="2548" y="9558"/>
                    <a:pt x="2488" y="9567"/>
                    <a:pt x="2436" y="9567"/>
                  </a:cubicBezTo>
                  <a:cubicBezTo>
                    <a:pt x="2328" y="9567"/>
                    <a:pt x="2254" y="9528"/>
                    <a:pt x="2222" y="9478"/>
                  </a:cubicBezTo>
                  <a:cubicBezTo>
                    <a:pt x="2179" y="9406"/>
                    <a:pt x="2212" y="9297"/>
                    <a:pt x="2310" y="9195"/>
                  </a:cubicBezTo>
                  <a:cubicBezTo>
                    <a:pt x="2450" y="9054"/>
                    <a:pt x="2630" y="8951"/>
                    <a:pt x="2820" y="8840"/>
                  </a:cubicBezTo>
                  <a:cubicBezTo>
                    <a:pt x="2951" y="8767"/>
                    <a:pt x="3085" y="8688"/>
                    <a:pt x="3207" y="8598"/>
                  </a:cubicBezTo>
                  <a:cubicBezTo>
                    <a:pt x="3545" y="8346"/>
                    <a:pt x="4010" y="8070"/>
                    <a:pt x="4460" y="7802"/>
                  </a:cubicBezTo>
                  <a:cubicBezTo>
                    <a:pt x="4915" y="7531"/>
                    <a:pt x="5387" y="7249"/>
                    <a:pt x="5738" y="6988"/>
                  </a:cubicBezTo>
                  <a:cubicBezTo>
                    <a:pt x="5803" y="6941"/>
                    <a:pt x="5821" y="6852"/>
                    <a:pt x="5782" y="6783"/>
                  </a:cubicBezTo>
                  <a:cubicBezTo>
                    <a:pt x="5751" y="6731"/>
                    <a:pt x="5698" y="6702"/>
                    <a:pt x="5642" y="6702"/>
                  </a:cubicBezTo>
                  <a:cubicBezTo>
                    <a:pt x="5622" y="6702"/>
                    <a:pt x="5601" y="6706"/>
                    <a:pt x="5581" y="6714"/>
                  </a:cubicBezTo>
                  <a:cubicBezTo>
                    <a:pt x="5112" y="6914"/>
                    <a:pt x="4645" y="7121"/>
                    <a:pt x="4179" y="7329"/>
                  </a:cubicBezTo>
                  <a:cubicBezTo>
                    <a:pt x="3668" y="7557"/>
                    <a:pt x="3157" y="7783"/>
                    <a:pt x="2641" y="8000"/>
                  </a:cubicBezTo>
                  <a:cubicBezTo>
                    <a:pt x="2586" y="8024"/>
                    <a:pt x="2501" y="8067"/>
                    <a:pt x="2399" y="8118"/>
                  </a:cubicBezTo>
                  <a:cubicBezTo>
                    <a:pt x="2156" y="8242"/>
                    <a:pt x="1573" y="8539"/>
                    <a:pt x="1275" y="8539"/>
                  </a:cubicBezTo>
                  <a:cubicBezTo>
                    <a:pt x="1224" y="8539"/>
                    <a:pt x="1181" y="8530"/>
                    <a:pt x="1149" y="8510"/>
                  </a:cubicBezTo>
                  <a:cubicBezTo>
                    <a:pt x="1111" y="8484"/>
                    <a:pt x="1093" y="8422"/>
                    <a:pt x="1098" y="8322"/>
                  </a:cubicBezTo>
                  <a:cubicBezTo>
                    <a:pt x="1105" y="8204"/>
                    <a:pt x="1256" y="8091"/>
                    <a:pt x="1377" y="8000"/>
                  </a:cubicBezTo>
                  <a:lnTo>
                    <a:pt x="1448" y="7947"/>
                  </a:lnTo>
                  <a:cubicBezTo>
                    <a:pt x="1533" y="7881"/>
                    <a:pt x="1817" y="7705"/>
                    <a:pt x="2145" y="7502"/>
                  </a:cubicBezTo>
                  <a:cubicBezTo>
                    <a:pt x="3796" y="6484"/>
                    <a:pt x="4705" y="5864"/>
                    <a:pt x="4773" y="5504"/>
                  </a:cubicBezTo>
                  <a:cubicBezTo>
                    <a:pt x="4789" y="5434"/>
                    <a:pt x="4774" y="5361"/>
                    <a:pt x="4731" y="5304"/>
                  </a:cubicBezTo>
                  <a:cubicBezTo>
                    <a:pt x="4700" y="5263"/>
                    <a:pt x="4652" y="5240"/>
                    <a:pt x="4603" y="5240"/>
                  </a:cubicBezTo>
                  <a:cubicBezTo>
                    <a:pt x="4584" y="5240"/>
                    <a:pt x="4565" y="5243"/>
                    <a:pt x="4547" y="5250"/>
                  </a:cubicBezTo>
                  <a:cubicBezTo>
                    <a:pt x="3784" y="5545"/>
                    <a:pt x="3284" y="5788"/>
                    <a:pt x="2845" y="6002"/>
                  </a:cubicBezTo>
                  <a:cubicBezTo>
                    <a:pt x="2480" y="6179"/>
                    <a:pt x="2166" y="6333"/>
                    <a:pt x="1794" y="6469"/>
                  </a:cubicBezTo>
                  <a:cubicBezTo>
                    <a:pt x="1723" y="6494"/>
                    <a:pt x="1615" y="6545"/>
                    <a:pt x="1488" y="6607"/>
                  </a:cubicBezTo>
                  <a:cubicBezTo>
                    <a:pt x="1292" y="6699"/>
                    <a:pt x="758" y="6960"/>
                    <a:pt x="521" y="6960"/>
                  </a:cubicBezTo>
                  <a:cubicBezTo>
                    <a:pt x="480" y="6960"/>
                    <a:pt x="448" y="6952"/>
                    <a:pt x="429" y="6934"/>
                  </a:cubicBezTo>
                  <a:cubicBezTo>
                    <a:pt x="407" y="6916"/>
                    <a:pt x="386" y="6824"/>
                    <a:pt x="458" y="6602"/>
                  </a:cubicBezTo>
                  <a:cubicBezTo>
                    <a:pt x="579" y="6229"/>
                    <a:pt x="2077" y="5229"/>
                    <a:pt x="2882" y="4691"/>
                  </a:cubicBezTo>
                  <a:cubicBezTo>
                    <a:pt x="3248" y="4445"/>
                    <a:pt x="3564" y="4234"/>
                    <a:pt x="3734" y="4102"/>
                  </a:cubicBezTo>
                  <a:lnTo>
                    <a:pt x="5790" y="2419"/>
                  </a:lnTo>
                  <a:cubicBezTo>
                    <a:pt x="5884" y="2343"/>
                    <a:pt x="5861" y="2195"/>
                    <a:pt x="5752" y="2149"/>
                  </a:cubicBezTo>
                  <a:lnTo>
                    <a:pt x="2896" y="961"/>
                  </a:lnTo>
                  <a:cubicBezTo>
                    <a:pt x="2765" y="905"/>
                    <a:pt x="2683" y="775"/>
                    <a:pt x="2691" y="633"/>
                  </a:cubicBezTo>
                  <a:cubicBezTo>
                    <a:pt x="2696" y="539"/>
                    <a:pt x="2739" y="454"/>
                    <a:pt x="2811" y="395"/>
                  </a:cubicBezTo>
                  <a:cubicBezTo>
                    <a:pt x="2872" y="345"/>
                    <a:pt x="2947" y="319"/>
                    <a:pt x="3025" y="319"/>
                  </a:cubicBezTo>
                  <a:close/>
                  <a:moveTo>
                    <a:pt x="3023" y="1"/>
                  </a:moveTo>
                  <a:cubicBezTo>
                    <a:pt x="2733" y="1"/>
                    <a:pt x="2472" y="196"/>
                    <a:pt x="2394" y="482"/>
                  </a:cubicBezTo>
                  <a:cubicBezTo>
                    <a:pt x="2310" y="798"/>
                    <a:pt x="2471" y="1128"/>
                    <a:pt x="2774" y="1254"/>
                  </a:cubicBezTo>
                  <a:lnTo>
                    <a:pt x="5384" y="2341"/>
                  </a:lnTo>
                  <a:lnTo>
                    <a:pt x="3535" y="3855"/>
                  </a:lnTo>
                  <a:cubicBezTo>
                    <a:pt x="3378" y="3977"/>
                    <a:pt x="3066" y="4186"/>
                    <a:pt x="2705" y="4426"/>
                  </a:cubicBezTo>
                  <a:cubicBezTo>
                    <a:pt x="1396" y="5301"/>
                    <a:pt x="299" y="6062"/>
                    <a:pt x="156" y="6505"/>
                  </a:cubicBezTo>
                  <a:cubicBezTo>
                    <a:pt x="117" y="6622"/>
                    <a:pt x="0" y="6983"/>
                    <a:pt x="218" y="7173"/>
                  </a:cubicBezTo>
                  <a:cubicBezTo>
                    <a:pt x="297" y="7242"/>
                    <a:pt x="398" y="7272"/>
                    <a:pt x="517" y="7272"/>
                  </a:cubicBezTo>
                  <a:cubicBezTo>
                    <a:pt x="803" y="7272"/>
                    <a:pt x="1193" y="7100"/>
                    <a:pt x="1625" y="6893"/>
                  </a:cubicBezTo>
                  <a:cubicBezTo>
                    <a:pt x="1741" y="6837"/>
                    <a:pt x="1838" y="6790"/>
                    <a:pt x="1903" y="6768"/>
                  </a:cubicBezTo>
                  <a:cubicBezTo>
                    <a:pt x="2291" y="6626"/>
                    <a:pt x="2612" y="6469"/>
                    <a:pt x="2983" y="6288"/>
                  </a:cubicBezTo>
                  <a:cubicBezTo>
                    <a:pt x="3327" y="6120"/>
                    <a:pt x="3708" y="5935"/>
                    <a:pt x="4223" y="5721"/>
                  </a:cubicBezTo>
                  <a:lnTo>
                    <a:pt x="4223" y="5721"/>
                  </a:lnTo>
                  <a:cubicBezTo>
                    <a:pt x="3708" y="6165"/>
                    <a:pt x="2501" y="6911"/>
                    <a:pt x="1978" y="7233"/>
                  </a:cubicBezTo>
                  <a:cubicBezTo>
                    <a:pt x="1614" y="7457"/>
                    <a:pt x="1350" y="7619"/>
                    <a:pt x="1251" y="7696"/>
                  </a:cubicBezTo>
                  <a:lnTo>
                    <a:pt x="1188" y="7746"/>
                  </a:lnTo>
                  <a:cubicBezTo>
                    <a:pt x="1022" y="7871"/>
                    <a:pt x="795" y="8039"/>
                    <a:pt x="781" y="8306"/>
                  </a:cubicBezTo>
                  <a:cubicBezTo>
                    <a:pt x="766" y="8580"/>
                    <a:pt x="879" y="8713"/>
                    <a:pt x="975" y="8777"/>
                  </a:cubicBezTo>
                  <a:cubicBezTo>
                    <a:pt x="1058" y="8831"/>
                    <a:pt x="1159" y="8854"/>
                    <a:pt x="1272" y="8854"/>
                  </a:cubicBezTo>
                  <a:cubicBezTo>
                    <a:pt x="1618" y="8854"/>
                    <a:pt x="2083" y="8636"/>
                    <a:pt x="2541" y="8402"/>
                  </a:cubicBezTo>
                  <a:cubicBezTo>
                    <a:pt x="2636" y="8354"/>
                    <a:pt x="2713" y="8315"/>
                    <a:pt x="2764" y="8293"/>
                  </a:cubicBezTo>
                  <a:cubicBezTo>
                    <a:pt x="3076" y="8162"/>
                    <a:pt x="3386" y="8027"/>
                    <a:pt x="3696" y="7890"/>
                  </a:cubicBezTo>
                  <a:lnTo>
                    <a:pt x="3696" y="7890"/>
                  </a:lnTo>
                  <a:cubicBezTo>
                    <a:pt x="3447" y="8044"/>
                    <a:pt x="3215" y="8197"/>
                    <a:pt x="3018" y="8342"/>
                  </a:cubicBezTo>
                  <a:cubicBezTo>
                    <a:pt x="2907" y="8425"/>
                    <a:pt x="2785" y="8494"/>
                    <a:pt x="2662" y="8566"/>
                  </a:cubicBezTo>
                  <a:cubicBezTo>
                    <a:pt x="2463" y="8681"/>
                    <a:pt x="2256" y="8801"/>
                    <a:pt x="2082" y="8974"/>
                  </a:cubicBezTo>
                  <a:cubicBezTo>
                    <a:pt x="1838" y="9229"/>
                    <a:pt x="1855" y="9488"/>
                    <a:pt x="1952" y="9645"/>
                  </a:cubicBezTo>
                  <a:cubicBezTo>
                    <a:pt x="2048" y="9801"/>
                    <a:pt x="2225" y="9884"/>
                    <a:pt x="2437" y="9884"/>
                  </a:cubicBezTo>
                  <a:cubicBezTo>
                    <a:pt x="2522" y="9884"/>
                    <a:pt x="2613" y="9870"/>
                    <a:pt x="2707" y="9842"/>
                  </a:cubicBezTo>
                  <a:cubicBezTo>
                    <a:pt x="3083" y="9727"/>
                    <a:pt x="3552" y="9455"/>
                    <a:pt x="3967" y="9215"/>
                  </a:cubicBezTo>
                  <a:cubicBezTo>
                    <a:pt x="4108" y="9133"/>
                    <a:pt x="4243" y="9056"/>
                    <a:pt x="4360" y="8992"/>
                  </a:cubicBezTo>
                  <a:cubicBezTo>
                    <a:pt x="4371" y="8986"/>
                    <a:pt x="4384" y="8980"/>
                    <a:pt x="4396" y="8972"/>
                  </a:cubicBezTo>
                  <a:lnTo>
                    <a:pt x="4396" y="8972"/>
                  </a:lnTo>
                  <a:cubicBezTo>
                    <a:pt x="4178" y="9133"/>
                    <a:pt x="3965" y="9317"/>
                    <a:pt x="3891" y="9513"/>
                  </a:cubicBezTo>
                  <a:cubicBezTo>
                    <a:pt x="3803" y="9739"/>
                    <a:pt x="3823" y="9905"/>
                    <a:pt x="3950" y="10002"/>
                  </a:cubicBezTo>
                  <a:cubicBezTo>
                    <a:pt x="4005" y="10044"/>
                    <a:pt x="4079" y="10063"/>
                    <a:pt x="4168" y="10063"/>
                  </a:cubicBezTo>
                  <a:cubicBezTo>
                    <a:pt x="4782" y="10063"/>
                    <a:pt x="6072" y="9175"/>
                    <a:pt x="6087" y="9165"/>
                  </a:cubicBezTo>
                  <a:cubicBezTo>
                    <a:pt x="6433" y="8916"/>
                    <a:pt x="6812" y="8681"/>
                    <a:pt x="7180" y="8454"/>
                  </a:cubicBezTo>
                  <a:cubicBezTo>
                    <a:pt x="7678" y="8147"/>
                    <a:pt x="8192" y="7829"/>
                    <a:pt x="8640" y="7466"/>
                  </a:cubicBezTo>
                  <a:cubicBezTo>
                    <a:pt x="8695" y="7421"/>
                    <a:pt x="8915" y="7205"/>
                    <a:pt x="9271" y="6853"/>
                  </a:cubicBezTo>
                  <a:cubicBezTo>
                    <a:pt x="9517" y="6609"/>
                    <a:pt x="9822" y="6308"/>
                    <a:pt x="9885" y="6255"/>
                  </a:cubicBezTo>
                  <a:cubicBezTo>
                    <a:pt x="9888" y="6252"/>
                    <a:pt x="9893" y="6250"/>
                    <a:pt x="9897" y="6246"/>
                  </a:cubicBezTo>
                  <a:lnTo>
                    <a:pt x="12585" y="4165"/>
                  </a:lnTo>
                  <a:cubicBezTo>
                    <a:pt x="12652" y="4112"/>
                    <a:pt x="12667" y="4018"/>
                    <a:pt x="12619" y="3949"/>
                  </a:cubicBezTo>
                  <a:lnTo>
                    <a:pt x="11018" y="1609"/>
                  </a:lnTo>
                  <a:cubicBezTo>
                    <a:pt x="10994" y="1575"/>
                    <a:pt x="10958" y="1551"/>
                    <a:pt x="10918" y="1544"/>
                  </a:cubicBezTo>
                  <a:lnTo>
                    <a:pt x="3110" y="7"/>
                  </a:lnTo>
                  <a:cubicBezTo>
                    <a:pt x="3081" y="3"/>
                    <a:pt x="3052"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893;p59">
              <a:extLst>
                <a:ext uri="{FF2B5EF4-FFF2-40B4-BE49-F238E27FC236}">
                  <a16:creationId xmlns:a16="http://schemas.microsoft.com/office/drawing/2014/main" id="{383384C6-6284-B164-16CC-589A08482E26}"/>
                </a:ext>
              </a:extLst>
            </p:cNvPr>
            <p:cNvSpPr/>
            <p:nvPr/>
          </p:nvSpPr>
          <p:spPr>
            <a:xfrm>
              <a:off x="4975325" y="2276375"/>
              <a:ext cx="114900" cy="163600"/>
            </a:xfrm>
            <a:custGeom>
              <a:avLst/>
              <a:gdLst/>
              <a:ahLst/>
              <a:cxnLst/>
              <a:rect l="l" t="t" r="r" b="b"/>
              <a:pathLst>
                <a:path w="4596" h="6544" extrusionOk="0">
                  <a:moveTo>
                    <a:pt x="180" y="0"/>
                  </a:moveTo>
                  <a:cubicBezTo>
                    <a:pt x="150" y="0"/>
                    <a:pt x="119" y="9"/>
                    <a:pt x="92" y="28"/>
                  </a:cubicBezTo>
                  <a:cubicBezTo>
                    <a:pt x="21" y="76"/>
                    <a:pt x="1" y="172"/>
                    <a:pt x="47" y="244"/>
                  </a:cubicBezTo>
                  <a:lnTo>
                    <a:pt x="4283" y="6475"/>
                  </a:lnTo>
                  <a:cubicBezTo>
                    <a:pt x="4313" y="6517"/>
                    <a:pt x="4363" y="6544"/>
                    <a:pt x="4415" y="6544"/>
                  </a:cubicBezTo>
                  <a:cubicBezTo>
                    <a:pt x="4447" y="6544"/>
                    <a:pt x="4479" y="6535"/>
                    <a:pt x="4505" y="6516"/>
                  </a:cubicBezTo>
                  <a:cubicBezTo>
                    <a:pt x="4577" y="6468"/>
                    <a:pt x="4596" y="6368"/>
                    <a:pt x="4547" y="6296"/>
                  </a:cubicBezTo>
                  <a:lnTo>
                    <a:pt x="309" y="66"/>
                  </a:lnTo>
                  <a:cubicBezTo>
                    <a:pt x="279" y="23"/>
                    <a:pt x="230"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894;p59">
              <a:extLst>
                <a:ext uri="{FF2B5EF4-FFF2-40B4-BE49-F238E27FC236}">
                  <a16:creationId xmlns:a16="http://schemas.microsoft.com/office/drawing/2014/main" id="{D6261770-98DC-7928-AE42-606AFFF8577D}"/>
                </a:ext>
              </a:extLst>
            </p:cNvPr>
            <p:cNvSpPr/>
            <p:nvPr/>
          </p:nvSpPr>
          <p:spPr>
            <a:xfrm>
              <a:off x="4952225" y="2327775"/>
              <a:ext cx="127925" cy="107075"/>
            </a:xfrm>
            <a:custGeom>
              <a:avLst/>
              <a:gdLst/>
              <a:ahLst/>
              <a:cxnLst/>
              <a:rect l="l" t="t" r="r" b="b"/>
              <a:pathLst>
                <a:path w="5117" h="4283" extrusionOk="0">
                  <a:moveTo>
                    <a:pt x="179" y="1"/>
                  </a:moveTo>
                  <a:cubicBezTo>
                    <a:pt x="134" y="1"/>
                    <a:pt x="88" y="20"/>
                    <a:pt x="57" y="57"/>
                  </a:cubicBezTo>
                  <a:cubicBezTo>
                    <a:pt x="1" y="124"/>
                    <a:pt x="10" y="223"/>
                    <a:pt x="74" y="280"/>
                  </a:cubicBezTo>
                  <a:lnTo>
                    <a:pt x="4799" y="4246"/>
                  </a:lnTo>
                  <a:cubicBezTo>
                    <a:pt x="4827" y="4270"/>
                    <a:pt x="4863" y="4282"/>
                    <a:pt x="4901" y="4282"/>
                  </a:cubicBezTo>
                  <a:cubicBezTo>
                    <a:pt x="5049" y="4282"/>
                    <a:pt x="5116" y="4098"/>
                    <a:pt x="5003" y="4002"/>
                  </a:cubicBezTo>
                  <a:lnTo>
                    <a:pt x="280" y="37"/>
                  </a:lnTo>
                  <a:cubicBezTo>
                    <a:pt x="250" y="12"/>
                    <a:pt x="215"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895;p59">
              <a:extLst>
                <a:ext uri="{FF2B5EF4-FFF2-40B4-BE49-F238E27FC236}">
                  <a16:creationId xmlns:a16="http://schemas.microsoft.com/office/drawing/2014/main" id="{677013CA-E1B7-1598-EB4C-5EF681CA88EA}"/>
                </a:ext>
              </a:extLst>
            </p:cNvPr>
            <p:cNvSpPr/>
            <p:nvPr/>
          </p:nvSpPr>
          <p:spPr>
            <a:xfrm>
              <a:off x="4643575" y="4621350"/>
              <a:ext cx="448425" cy="199375"/>
            </a:xfrm>
            <a:custGeom>
              <a:avLst/>
              <a:gdLst/>
              <a:ahLst/>
              <a:cxnLst/>
              <a:rect l="l" t="t" r="r" b="b"/>
              <a:pathLst>
                <a:path w="17937" h="7975" extrusionOk="0">
                  <a:moveTo>
                    <a:pt x="15972" y="0"/>
                  </a:moveTo>
                  <a:lnTo>
                    <a:pt x="10226" y="414"/>
                  </a:lnTo>
                  <a:lnTo>
                    <a:pt x="9800" y="868"/>
                  </a:lnTo>
                  <a:lnTo>
                    <a:pt x="6808" y="4059"/>
                  </a:lnTo>
                  <a:cubicBezTo>
                    <a:pt x="6808" y="4059"/>
                    <a:pt x="79" y="6494"/>
                    <a:pt x="24" y="7431"/>
                  </a:cubicBezTo>
                  <a:cubicBezTo>
                    <a:pt x="0" y="7845"/>
                    <a:pt x="1394" y="7974"/>
                    <a:pt x="3149" y="7974"/>
                  </a:cubicBezTo>
                  <a:cubicBezTo>
                    <a:pt x="5377" y="7974"/>
                    <a:pt x="8189" y="7765"/>
                    <a:pt x="9424" y="7661"/>
                  </a:cubicBezTo>
                  <a:cubicBezTo>
                    <a:pt x="11631" y="7475"/>
                    <a:pt x="14260" y="5430"/>
                    <a:pt x="14260" y="5430"/>
                  </a:cubicBezTo>
                  <a:cubicBezTo>
                    <a:pt x="14260" y="5430"/>
                    <a:pt x="14520" y="5475"/>
                    <a:pt x="14893" y="5475"/>
                  </a:cubicBezTo>
                  <a:cubicBezTo>
                    <a:pt x="15745" y="5475"/>
                    <a:pt x="17191" y="5245"/>
                    <a:pt x="17497" y="3735"/>
                  </a:cubicBezTo>
                  <a:cubicBezTo>
                    <a:pt x="17936" y="1563"/>
                    <a:pt x="15972" y="0"/>
                    <a:pt x="15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896;p59">
              <a:extLst>
                <a:ext uri="{FF2B5EF4-FFF2-40B4-BE49-F238E27FC236}">
                  <a16:creationId xmlns:a16="http://schemas.microsoft.com/office/drawing/2014/main" id="{B2CA5B5C-E1FE-06A7-42B4-DE0039D75298}"/>
                </a:ext>
              </a:extLst>
            </p:cNvPr>
            <p:cNvSpPr/>
            <p:nvPr/>
          </p:nvSpPr>
          <p:spPr>
            <a:xfrm>
              <a:off x="4636025" y="4613375"/>
              <a:ext cx="464575" cy="215300"/>
            </a:xfrm>
            <a:custGeom>
              <a:avLst/>
              <a:gdLst/>
              <a:ahLst/>
              <a:cxnLst/>
              <a:rect l="l" t="t" r="r" b="b"/>
              <a:pathLst>
                <a:path w="18583" h="8612" extrusionOk="0">
                  <a:moveTo>
                    <a:pt x="16164" y="645"/>
                  </a:moveTo>
                  <a:cubicBezTo>
                    <a:pt x="16526" y="972"/>
                    <a:pt x="17831" y="2290"/>
                    <a:pt x="17488" y="3990"/>
                  </a:cubicBezTo>
                  <a:cubicBezTo>
                    <a:pt x="17228" y="5275"/>
                    <a:pt x="15984" y="5479"/>
                    <a:pt x="15219" y="5479"/>
                  </a:cubicBezTo>
                  <a:cubicBezTo>
                    <a:pt x="14888" y="5479"/>
                    <a:pt x="14647" y="5441"/>
                    <a:pt x="14616" y="5436"/>
                  </a:cubicBezTo>
                  <a:cubicBezTo>
                    <a:pt x="14598" y="5433"/>
                    <a:pt x="14580" y="5431"/>
                    <a:pt x="14562" y="5431"/>
                  </a:cubicBezTo>
                  <a:cubicBezTo>
                    <a:pt x="14492" y="5431"/>
                    <a:pt x="14424" y="5454"/>
                    <a:pt x="14368" y="5498"/>
                  </a:cubicBezTo>
                  <a:cubicBezTo>
                    <a:pt x="14342" y="5518"/>
                    <a:pt x="11786" y="7487"/>
                    <a:pt x="9700" y="7664"/>
                  </a:cubicBezTo>
                  <a:cubicBezTo>
                    <a:pt x="7099" y="7882"/>
                    <a:pt x="5006" y="7974"/>
                    <a:pt x="3484" y="7974"/>
                  </a:cubicBezTo>
                  <a:cubicBezTo>
                    <a:pt x="1925" y="7974"/>
                    <a:pt x="966" y="7878"/>
                    <a:pt x="678" y="7721"/>
                  </a:cubicBezTo>
                  <a:cubicBezTo>
                    <a:pt x="1101" y="7147"/>
                    <a:pt x="4326" y="5722"/>
                    <a:pt x="7219" y="4675"/>
                  </a:cubicBezTo>
                  <a:cubicBezTo>
                    <a:pt x="7266" y="4659"/>
                    <a:pt x="7308" y="4630"/>
                    <a:pt x="7343" y="4594"/>
                  </a:cubicBezTo>
                  <a:lnTo>
                    <a:pt x="10675" y="1041"/>
                  </a:lnTo>
                  <a:lnTo>
                    <a:pt x="16164" y="645"/>
                  </a:lnTo>
                  <a:close/>
                  <a:moveTo>
                    <a:pt x="16274" y="1"/>
                  </a:moveTo>
                  <a:cubicBezTo>
                    <a:pt x="16266" y="1"/>
                    <a:pt x="16258" y="1"/>
                    <a:pt x="16250" y="2"/>
                  </a:cubicBezTo>
                  <a:lnTo>
                    <a:pt x="10504" y="416"/>
                  </a:lnTo>
                  <a:cubicBezTo>
                    <a:pt x="10424" y="423"/>
                    <a:pt x="10350" y="457"/>
                    <a:pt x="10296" y="516"/>
                  </a:cubicBezTo>
                  <a:lnTo>
                    <a:pt x="6931" y="4104"/>
                  </a:lnTo>
                  <a:cubicBezTo>
                    <a:pt x="4337" y="5046"/>
                    <a:pt x="67" y="6742"/>
                    <a:pt x="10" y="7733"/>
                  </a:cubicBezTo>
                  <a:cubicBezTo>
                    <a:pt x="1" y="7879"/>
                    <a:pt x="59" y="8021"/>
                    <a:pt x="174" y="8132"/>
                  </a:cubicBezTo>
                  <a:cubicBezTo>
                    <a:pt x="540" y="8491"/>
                    <a:pt x="1911" y="8611"/>
                    <a:pt x="3597" y="8611"/>
                  </a:cubicBezTo>
                  <a:cubicBezTo>
                    <a:pt x="5582" y="8611"/>
                    <a:pt x="8005" y="8445"/>
                    <a:pt x="9753" y="8295"/>
                  </a:cubicBezTo>
                  <a:cubicBezTo>
                    <a:pt x="11796" y="8123"/>
                    <a:pt x="14114" y="6479"/>
                    <a:pt x="14648" y="6082"/>
                  </a:cubicBezTo>
                  <a:cubicBezTo>
                    <a:pt x="14818" y="6104"/>
                    <a:pt x="15009" y="6118"/>
                    <a:pt x="15210" y="6118"/>
                  </a:cubicBezTo>
                  <a:cubicBezTo>
                    <a:pt x="16325" y="6118"/>
                    <a:pt x="17789" y="5703"/>
                    <a:pt x="18110" y="4116"/>
                  </a:cubicBezTo>
                  <a:cubicBezTo>
                    <a:pt x="18582" y="1782"/>
                    <a:pt x="16557" y="139"/>
                    <a:pt x="16471" y="70"/>
                  </a:cubicBezTo>
                  <a:cubicBezTo>
                    <a:pt x="16415" y="25"/>
                    <a:pt x="16346" y="1"/>
                    <a:pt x="16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897;p59">
              <a:extLst>
                <a:ext uri="{FF2B5EF4-FFF2-40B4-BE49-F238E27FC236}">
                  <a16:creationId xmlns:a16="http://schemas.microsoft.com/office/drawing/2014/main" id="{0F2FEB67-5872-F418-B3A1-A398B50B4A7B}"/>
                </a:ext>
              </a:extLst>
            </p:cNvPr>
            <p:cNvSpPr/>
            <p:nvPr/>
          </p:nvSpPr>
          <p:spPr>
            <a:xfrm>
              <a:off x="6277725" y="4604000"/>
              <a:ext cx="309350" cy="299825"/>
            </a:xfrm>
            <a:custGeom>
              <a:avLst/>
              <a:gdLst/>
              <a:ahLst/>
              <a:cxnLst/>
              <a:rect l="l" t="t" r="r" b="b"/>
              <a:pathLst>
                <a:path w="12374" h="11993" extrusionOk="0">
                  <a:moveTo>
                    <a:pt x="10363" y="1"/>
                  </a:moveTo>
                  <a:lnTo>
                    <a:pt x="5565" y="1216"/>
                  </a:lnTo>
                  <a:cubicBezTo>
                    <a:pt x="5565" y="1216"/>
                    <a:pt x="4098" y="4322"/>
                    <a:pt x="3327" y="6788"/>
                  </a:cubicBezTo>
                  <a:cubicBezTo>
                    <a:pt x="2557" y="9254"/>
                    <a:pt x="1" y="10047"/>
                    <a:pt x="1180" y="11370"/>
                  </a:cubicBezTo>
                  <a:cubicBezTo>
                    <a:pt x="1548" y="11784"/>
                    <a:pt x="2081" y="11992"/>
                    <a:pt x="2712" y="11992"/>
                  </a:cubicBezTo>
                  <a:cubicBezTo>
                    <a:pt x="4102" y="11992"/>
                    <a:pt x="5967" y="10981"/>
                    <a:pt x="7597" y="8918"/>
                  </a:cubicBezTo>
                  <a:cubicBezTo>
                    <a:pt x="9967" y="5917"/>
                    <a:pt x="12229" y="4792"/>
                    <a:pt x="12302" y="3541"/>
                  </a:cubicBezTo>
                  <a:cubicBezTo>
                    <a:pt x="12374" y="2290"/>
                    <a:pt x="10363" y="1"/>
                    <a:pt x="10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898;p59">
              <a:extLst>
                <a:ext uri="{FF2B5EF4-FFF2-40B4-BE49-F238E27FC236}">
                  <a16:creationId xmlns:a16="http://schemas.microsoft.com/office/drawing/2014/main" id="{6BC3AE0C-75B9-5C21-9D82-0E6F61EC0F19}"/>
                </a:ext>
              </a:extLst>
            </p:cNvPr>
            <p:cNvSpPr/>
            <p:nvPr/>
          </p:nvSpPr>
          <p:spPr>
            <a:xfrm>
              <a:off x="6280000" y="4596075"/>
              <a:ext cx="315150" cy="315700"/>
            </a:xfrm>
            <a:custGeom>
              <a:avLst/>
              <a:gdLst/>
              <a:ahLst/>
              <a:cxnLst/>
              <a:rect l="l" t="t" r="r" b="b"/>
              <a:pathLst>
                <a:path w="12606" h="12628" extrusionOk="0">
                  <a:moveTo>
                    <a:pt x="10159" y="674"/>
                  </a:moveTo>
                  <a:cubicBezTo>
                    <a:pt x="10756" y="1386"/>
                    <a:pt x="11943" y="2986"/>
                    <a:pt x="11893" y="3841"/>
                  </a:cubicBezTo>
                  <a:cubicBezTo>
                    <a:pt x="11861" y="4399"/>
                    <a:pt x="11181" y="5030"/>
                    <a:pt x="10242" y="5901"/>
                  </a:cubicBezTo>
                  <a:cubicBezTo>
                    <a:pt x="9396" y="6687"/>
                    <a:pt x="8343" y="7664"/>
                    <a:pt x="7257" y="9037"/>
                  </a:cubicBezTo>
                  <a:cubicBezTo>
                    <a:pt x="5852" y="10817"/>
                    <a:pt x="4104" y="11949"/>
                    <a:pt x="2698" y="11991"/>
                  </a:cubicBezTo>
                  <a:cubicBezTo>
                    <a:pt x="2684" y="11991"/>
                    <a:pt x="2669" y="11991"/>
                    <a:pt x="2655" y="11991"/>
                  </a:cubicBezTo>
                  <a:cubicBezTo>
                    <a:pt x="2083" y="11991"/>
                    <a:pt x="1634" y="11822"/>
                    <a:pt x="1325" y="11476"/>
                  </a:cubicBezTo>
                  <a:cubicBezTo>
                    <a:pt x="898" y="10996"/>
                    <a:pt x="1064" y="10709"/>
                    <a:pt x="1895" y="9780"/>
                  </a:cubicBezTo>
                  <a:cubicBezTo>
                    <a:pt x="2468" y="9142"/>
                    <a:pt x="3181" y="8346"/>
                    <a:pt x="3540" y="7200"/>
                  </a:cubicBezTo>
                  <a:cubicBezTo>
                    <a:pt x="4203" y="5072"/>
                    <a:pt x="5410" y="2425"/>
                    <a:pt x="5698" y="1803"/>
                  </a:cubicBezTo>
                  <a:lnTo>
                    <a:pt x="10159" y="674"/>
                  </a:lnTo>
                  <a:close/>
                  <a:moveTo>
                    <a:pt x="10272" y="0"/>
                  </a:moveTo>
                  <a:cubicBezTo>
                    <a:pt x="10246" y="0"/>
                    <a:pt x="10219" y="4"/>
                    <a:pt x="10193" y="10"/>
                  </a:cubicBezTo>
                  <a:lnTo>
                    <a:pt x="5396" y="1225"/>
                  </a:lnTo>
                  <a:cubicBezTo>
                    <a:pt x="5305" y="1248"/>
                    <a:pt x="5228" y="1311"/>
                    <a:pt x="5187" y="1397"/>
                  </a:cubicBezTo>
                  <a:cubicBezTo>
                    <a:pt x="5172" y="1428"/>
                    <a:pt x="3702" y="4552"/>
                    <a:pt x="2932" y="7010"/>
                  </a:cubicBezTo>
                  <a:cubicBezTo>
                    <a:pt x="2616" y="8025"/>
                    <a:pt x="1983" y="8732"/>
                    <a:pt x="1422" y="9357"/>
                  </a:cubicBezTo>
                  <a:cubicBezTo>
                    <a:pt x="724" y="10136"/>
                    <a:pt x="1" y="10944"/>
                    <a:pt x="851" y="11899"/>
                  </a:cubicBezTo>
                  <a:cubicBezTo>
                    <a:pt x="1277" y="12376"/>
                    <a:pt x="1887" y="12627"/>
                    <a:pt x="2620" y="12627"/>
                  </a:cubicBezTo>
                  <a:cubicBezTo>
                    <a:pt x="2652" y="12627"/>
                    <a:pt x="2685" y="12626"/>
                    <a:pt x="2716" y="12626"/>
                  </a:cubicBezTo>
                  <a:cubicBezTo>
                    <a:pt x="4329" y="12579"/>
                    <a:pt x="6214" y="11385"/>
                    <a:pt x="7755" y="9432"/>
                  </a:cubicBezTo>
                  <a:cubicBezTo>
                    <a:pt x="8809" y="8097"/>
                    <a:pt x="9843" y="7137"/>
                    <a:pt x="10674" y="6367"/>
                  </a:cubicBezTo>
                  <a:cubicBezTo>
                    <a:pt x="11761" y="5357"/>
                    <a:pt x="12479" y="4691"/>
                    <a:pt x="12527" y="3878"/>
                  </a:cubicBezTo>
                  <a:cubicBezTo>
                    <a:pt x="12605" y="2535"/>
                    <a:pt x="10724" y="353"/>
                    <a:pt x="10510" y="109"/>
                  </a:cubicBezTo>
                  <a:cubicBezTo>
                    <a:pt x="10449" y="38"/>
                    <a:pt x="10362" y="0"/>
                    <a:pt x="1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899;p59">
              <a:extLst>
                <a:ext uri="{FF2B5EF4-FFF2-40B4-BE49-F238E27FC236}">
                  <a16:creationId xmlns:a16="http://schemas.microsoft.com/office/drawing/2014/main" id="{E7C4BEBF-8431-8BC1-FEB4-C940C36F2F6A}"/>
                </a:ext>
              </a:extLst>
            </p:cNvPr>
            <p:cNvSpPr/>
            <p:nvPr/>
          </p:nvSpPr>
          <p:spPr>
            <a:xfrm>
              <a:off x="6303325" y="4676200"/>
              <a:ext cx="273300" cy="216025"/>
            </a:xfrm>
            <a:custGeom>
              <a:avLst/>
              <a:gdLst/>
              <a:ahLst/>
              <a:cxnLst/>
              <a:rect l="l" t="t" r="r" b="b"/>
              <a:pathLst>
                <a:path w="10932" h="8641" extrusionOk="0">
                  <a:moveTo>
                    <a:pt x="10751" y="0"/>
                  </a:moveTo>
                  <a:cubicBezTo>
                    <a:pt x="10718" y="0"/>
                    <a:pt x="10685" y="11"/>
                    <a:pt x="10656" y="32"/>
                  </a:cubicBezTo>
                  <a:lnTo>
                    <a:pt x="9489" y="866"/>
                  </a:lnTo>
                  <a:cubicBezTo>
                    <a:pt x="8933" y="1262"/>
                    <a:pt x="8296" y="2165"/>
                    <a:pt x="7557" y="3210"/>
                  </a:cubicBezTo>
                  <a:cubicBezTo>
                    <a:pt x="6694" y="4432"/>
                    <a:pt x="5714" y="5817"/>
                    <a:pt x="4641" y="6711"/>
                  </a:cubicBezTo>
                  <a:cubicBezTo>
                    <a:pt x="2725" y="8308"/>
                    <a:pt x="223" y="8323"/>
                    <a:pt x="158" y="8323"/>
                  </a:cubicBezTo>
                  <a:lnTo>
                    <a:pt x="156" y="8323"/>
                  </a:lnTo>
                  <a:cubicBezTo>
                    <a:pt x="70" y="8326"/>
                    <a:pt x="1" y="8395"/>
                    <a:pt x="0" y="8481"/>
                  </a:cubicBezTo>
                  <a:cubicBezTo>
                    <a:pt x="0" y="8567"/>
                    <a:pt x="69" y="8638"/>
                    <a:pt x="154" y="8640"/>
                  </a:cubicBezTo>
                  <a:lnTo>
                    <a:pt x="164" y="8640"/>
                  </a:lnTo>
                  <a:cubicBezTo>
                    <a:pt x="370" y="8640"/>
                    <a:pt x="2865" y="8606"/>
                    <a:pt x="4844" y="6957"/>
                  </a:cubicBezTo>
                  <a:cubicBezTo>
                    <a:pt x="5949" y="6035"/>
                    <a:pt x="6942" y="4632"/>
                    <a:pt x="7817" y="3393"/>
                  </a:cubicBezTo>
                  <a:cubicBezTo>
                    <a:pt x="8539" y="2371"/>
                    <a:pt x="9162" y="1489"/>
                    <a:pt x="9673" y="1124"/>
                  </a:cubicBezTo>
                  <a:lnTo>
                    <a:pt x="10841" y="290"/>
                  </a:lnTo>
                  <a:cubicBezTo>
                    <a:pt x="10914" y="240"/>
                    <a:pt x="10931" y="139"/>
                    <a:pt x="10880" y="67"/>
                  </a:cubicBezTo>
                  <a:cubicBezTo>
                    <a:pt x="10849" y="24"/>
                    <a:pt x="10800" y="0"/>
                    <a:pt x="10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900;p59">
              <a:extLst>
                <a:ext uri="{FF2B5EF4-FFF2-40B4-BE49-F238E27FC236}">
                  <a16:creationId xmlns:a16="http://schemas.microsoft.com/office/drawing/2014/main" id="{5B5BB100-B387-60F2-DBC9-C21419351171}"/>
                </a:ext>
              </a:extLst>
            </p:cNvPr>
            <p:cNvSpPr/>
            <p:nvPr/>
          </p:nvSpPr>
          <p:spPr>
            <a:xfrm>
              <a:off x="4657825" y="4692950"/>
              <a:ext cx="412975" cy="112200"/>
            </a:xfrm>
            <a:custGeom>
              <a:avLst/>
              <a:gdLst/>
              <a:ahLst/>
              <a:cxnLst/>
              <a:rect l="l" t="t" r="r" b="b"/>
              <a:pathLst>
                <a:path w="16519" h="4488" extrusionOk="0">
                  <a:moveTo>
                    <a:pt x="16340" y="0"/>
                  </a:moveTo>
                  <a:cubicBezTo>
                    <a:pt x="16324" y="0"/>
                    <a:pt x="16307" y="3"/>
                    <a:pt x="16291" y="8"/>
                  </a:cubicBezTo>
                  <a:cubicBezTo>
                    <a:pt x="16273" y="14"/>
                    <a:pt x="14458" y="673"/>
                    <a:pt x="13646" y="836"/>
                  </a:cubicBezTo>
                  <a:cubicBezTo>
                    <a:pt x="13314" y="902"/>
                    <a:pt x="13011" y="1173"/>
                    <a:pt x="12626" y="1517"/>
                  </a:cubicBezTo>
                  <a:cubicBezTo>
                    <a:pt x="11945" y="2126"/>
                    <a:pt x="11014" y="2959"/>
                    <a:pt x="9320" y="3170"/>
                  </a:cubicBezTo>
                  <a:cubicBezTo>
                    <a:pt x="6682" y="3499"/>
                    <a:pt x="213" y="4164"/>
                    <a:pt x="147" y="4170"/>
                  </a:cubicBezTo>
                  <a:cubicBezTo>
                    <a:pt x="64" y="4179"/>
                    <a:pt x="0" y="4251"/>
                    <a:pt x="5" y="4335"/>
                  </a:cubicBezTo>
                  <a:cubicBezTo>
                    <a:pt x="9" y="4420"/>
                    <a:pt x="79" y="4487"/>
                    <a:pt x="163" y="4487"/>
                  </a:cubicBezTo>
                  <a:cubicBezTo>
                    <a:pt x="168" y="4487"/>
                    <a:pt x="175" y="4487"/>
                    <a:pt x="180" y="4486"/>
                  </a:cubicBezTo>
                  <a:cubicBezTo>
                    <a:pt x="246" y="4480"/>
                    <a:pt x="6718" y="3815"/>
                    <a:pt x="9359" y="3485"/>
                  </a:cubicBezTo>
                  <a:cubicBezTo>
                    <a:pt x="11151" y="3261"/>
                    <a:pt x="12127" y="2390"/>
                    <a:pt x="12838" y="1754"/>
                  </a:cubicBezTo>
                  <a:cubicBezTo>
                    <a:pt x="13186" y="1444"/>
                    <a:pt x="13461" y="1197"/>
                    <a:pt x="13708" y="1147"/>
                  </a:cubicBezTo>
                  <a:cubicBezTo>
                    <a:pt x="14544" y="980"/>
                    <a:pt x="16325" y="334"/>
                    <a:pt x="16400" y="307"/>
                  </a:cubicBezTo>
                  <a:cubicBezTo>
                    <a:pt x="16479" y="275"/>
                    <a:pt x="16519" y="186"/>
                    <a:pt x="16490" y="105"/>
                  </a:cubicBezTo>
                  <a:cubicBezTo>
                    <a:pt x="16466" y="40"/>
                    <a:pt x="16406" y="0"/>
                    <a:pt x="16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901;p59">
              <a:extLst>
                <a:ext uri="{FF2B5EF4-FFF2-40B4-BE49-F238E27FC236}">
                  <a16:creationId xmlns:a16="http://schemas.microsoft.com/office/drawing/2014/main" id="{62CC039D-6ABA-6042-EAC1-D3B89E29C699}"/>
                </a:ext>
              </a:extLst>
            </p:cNvPr>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902;p59">
              <a:extLst>
                <a:ext uri="{FF2B5EF4-FFF2-40B4-BE49-F238E27FC236}">
                  <a16:creationId xmlns:a16="http://schemas.microsoft.com/office/drawing/2014/main" id="{0B04394E-8F95-BBBC-0766-E1D1D5E084F5}"/>
                </a:ext>
              </a:extLst>
            </p:cNvPr>
            <p:cNvSpPr/>
            <p:nvPr/>
          </p:nvSpPr>
          <p:spPr>
            <a:xfrm>
              <a:off x="813050" y="3765150"/>
              <a:ext cx="677525" cy="1035300"/>
            </a:xfrm>
            <a:custGeom>
              <a:avLst/>
              <a:gdLst/>
              <a:ahLst/>
              <a:cxnLst/>
              <a:rect l="l" t="t" r="r" b="b"/>
              <a:pathLst>
                <a:path w="27101" h="41412" extrusionOk="0">
                  <a:moveTo>
                    <a:pt x="24203" y="728"/>
                  </a:moveTo>
                  <a:cubicBezTo>
                    <a:pt x="20430" y="8200"/>
                    <a:pt x="25391" y="14225"/>
                    <a:pt x="26371" y="15305"/>
                  </a:cubicBezTo>
                  <a:lnTo>
                    <a:pt x="13415" y="40663"/>
                  </a:lnTo>
                  <a:cubicBezTo>
                    <a:pt x="11733" y="39747"/>
                    <a:pt x="2941" y="34548"/>
                    <a:pt x="1859" y="25569"/>
                  </a:cubicBezTo>
                  <a:cubicBezTo>
                    <a:pt x="690" y="15859"/>
                    <a:pt x="6644" y="8666"/>
                    <a:pt x="6939" y="8317"/>
                  </a:cubicBezTo>
                  <a:cubicBezTo>
                    <a:pt x="12836" y="2928"/>
                    <a:pt x="21789" y="1128"/>
                    <a:pt x="24203" y="728"/>
                  </a:cubicBezTo>
                  <a:close/>
                  <a:moveTo>
                    <a:pt x="24783" y="1"/>
                  </a:moveTo>
                  <a:cubicBezTo>
                    <a:pt x="24769" y="1"/>
                    <a:pt x="24755" y="2"/>
                    <a:pt x="24741" y="4"/>
                  </a:cubicBezTo>
                  <a:cubicBezTo>
                    <a:pt x="24629" y="17"/>
                    <a:pt x="13481" y="1468"/>
                    <a:pt x="6497" y="7860"/>
                  </a:cubicBezTo>
                  <a:cubicBezTo>
                    <a:pt x="6487" y="7869"/>
                    <a:pt x="6480" y="7878"/>
                    <a:pt x="6472" y="7886"/>
                  </a:cubicBezTo>
                  <a:cubicBezTo>
                    <a:pt x="6406" y="7961"/>
                    <a:pt x="0" y="15450"/>
                    <a:pt x="1229" y="25645"/>
                  </a:cubicBezTo>
                  <a:cubicBezTo>
                    <a:pt x="2461" y="35868"/>
                    <a:pt x="13303" y="41325"/>
                    <a:pt x="13413" y="41379"/>
                  </a:cubicBezTo>
                  <a:cubicBezTo>
                    <a:pt x="13455" y="41400"/>
                    <a:pt x="13503" y="41411"/>
                    <a:pt x="13552" y="41411"/>
                  </a:cubicBezTo>
                  <a:cubicBezTo>
                    <a:pt x="13672" y="41411"/>
                    <a:pt x="13780" y="41344"/>
                    <a:pt x="13835" y="41238"/>
                  </a:cubicBezTo>
                  <a:lnTo>
                    <a:pt x="27038" y="15394"/>
                  </a:lnTo>
                  <a:cubicBezTo>
                    <a:pt x="27100" y="15271"/>
                    <a:pt x="27076" y="15120"/>
                    <a:pt x="26977" y="15023"/>
                  </a:cubicBezTo>
                  <a:cubicBezTo>
                    <a:pt x="26912" y="14960"/>
                    <a:pt x="20547" y="8537"/>
                    <a:pt x="25057" y="473"/>
                  </a:cubicBezTo>
                  <a:cubicBezTo>
                    <a:pt x="25115" y="368"/>
                    <a:pt x="25110" y="240"/>
                    <a:pt x="25044" y="141"/>
                  </a:cubicBezTo>
                  <a:cubicBezTo>
                    <a:pt x="24984" y="53"/>
                    <a:pt x="24886" y="1"/>
                    <a:pt x="24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903;p59">
              <a:extLst>
                <a:ext uri="{FF2B5EF4-FFF2-40B4-BE49-F238E27FC236}">
                  <a16:creationId xmlns:a16="http://schemas.microsoft.com/office/drawing/2014/main" id="{C11265A1-B94D-C4C9-0010-AF95AA6029EE}"/>
                </a:ext>
              </a:extLst>
            </p:cNvPr>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904;p59">
              <a:extLst>
                <a:ext uri="{FF2B5EF4-FFF2-40B4-BE49-F238E27FC236}">
                  <a16:creationId xmlns:a16="http://schemas.microsoft.com/office/drawing/2014/main" id="{7BF4EEA8-9312-982D-1FFA-1E876DDAB88C}"/>
                </a:ext>
              </a:extLst>
            </p:cNvPr>
            <p:cNvSpPr/>
            <p:nvPr/>
          </p:nvSpPr>
          <p:spPr>
            <a:xfrm>
              <a:off x="1116150" y="3490450"/>
              <a:ext cx="4578025" cy="1867650"/>
            </a:xfrm>
            <a:custGeom>
              <a:avLst/>
              <a:gdLst/>
              <a:ahLst/>
              <a:cxnLst/>
              <a:rect l="l" t="t" r="r" b="b"/>
              <a:pathLst>
                <a:path w="183121" h="74706" extrusionOk="0">
                  <a:moveTo>
                    <a:pt x="51735" y="0"/>
                  </a:moveTo>
                  <a:cubicBezTo>
                    <a:pt x="51689" y="0"/>
                    <a:pt x="51644" y="0"/>
                    <a:pt x="51600" y="1"/>
                  </a:cubicBezTo>
                  <a:cubicBezTo>
                    <a:pt x="51600" y="1"/>
                    <a:pt x="43295" y="251"/>
                    <a:pt x="40504" y="1602"/>
                  </a:cubicBezTo>
                  <a:cubicBezTo>
                    <a:pt x="37712" y="2952"/>
                    <a:pt x="19678" y="15792"/>
                    <a:pt x="9354" y="30754"/>
                  </a:cubicBezTo>
                  <a:cubicBezTo>
                    <a:pt x="5850" y="35831"/>
                    <a:pt x="4576" y="38645"/>
                    <a:pt x="4114" y="40008"/>
                  </a:cubicBezTo>
                  <a:cubicBezTo>
                    <a:pt x="3807" y="40905"/>
                    <a:pt x="3452" y="41788"/>
                    <a:pt x="3054" y="42649"/>
                  </a:cubicBezTo>
                  <a:cubicBezTo>
                    <a:pt x="1907" y="45145"/>
                    <a:pt x="0" y="50276"/>
                    <a:pt x="706" y="55609"/>
                  </a:cubicBezTo>
                  <a:cubicBezTo>
                    <a:pt x="1693" y="63074"/>
                    <a:pt x="6054" y="70354"/>
                    <a:pt x="22831" y="73449"/>
                  </a:cubicBezTo>
                  <a:cubicBezTo>
                    <a:pt x="24638" y="73782"/>
                    <a:pt x="26324" y="73935"/>
                    <a:pt x="27894" y="73935"/>
                  </a:cubicBezTo>
                  <a:cubicBezTo>
                    <a:pt x="40906" y="73935"/>
                    <a:pt x="45997" y="63475"/>
                    <a:pt x="46367" y="58707"/>
                  </a:cubicBezTo>
                  <a:cubicBezTo>
                    <a:pt x="46367" y="58707"/>
                    <a:pt x="87115" y="61649"/>
                    <a:pt x="112419" y="64510"/>
                  </a:cubicBezTo>
                  <a:cubicBezTo>
                    <a:pt x="137723" y="67372"/>
                    <a:pt x="146131" y="65786"/>
                    <a:pt x="154604" y="69131"/>
                  </a:cubicBezTo>
                  <a:cubicBezTo>
                    <a:pt x="163077" y="72474"/>
                    <a:pt x="165147" y="74652"/>
                    <a:pt x="168725" y="74705"/>
                  </a:cubicBezTo>
                  <a:cubicBezTo>
                    <a:pt x="168733" y="74705"/>
                    <a:pt x="168742" y="74705"/>
                    <a:pt x="168751" y="74705"/>
                  </a:cubicBezTo>
                  <a:cubicBezTo>
                    <a:pt x="172353" y="74705"/>
                    <a:pt x="182602" y="63237"/>
                    <a:pt x="182862" y="59906"/>
                  </a:cubicBezTo>
                  <a:cubicBezTo>
                    <a:pt x="183121" y="56567"/>
                    <a:pt x="179684" y="51822"/>
                    <a:pt x="178588" y="51513"/>
                  </a:cubicBezTo>
                  <a:cubicBezTo>
                    <a:pt x="177493" y="51204"/>
                    <a:pt x="164237" y="31590"/>
                    <a:pt x="164237" y="31590"/>
                  </a:cubicBezTo>
                  <a:cubicBezTo>
                    <a:pt x="164237" y="31590"/>
                    <a:pt x="163641" y="27737"/>
                    <a:pt x="157840" y="24600"/>
                  </a:cubicBezTo>
                  <a:cubicBezTo>
                    <a:pt x="152037" y="21461"/>
                    <a:pt x="123160" y="12725"/>
                    <a:pt x="107376" y="8364"/>
                  </a:cubicBezTo>
                  <a:cubicBezTo>
                    <a:pt x="91680" y="4027"/>
                    <a:pt x="60014" y="0"/>
                    <a:pt x="5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905;p59">
              <a:extLst>
                <a:ext uri="{FF2B5EF4-FFF2-40B4-BE49-F238E27FC236}">
                  <a16:creationId xmlns:a16="http://schemas.microsoft.com/office/drawing/2014/main" id="{F045ABCC-4E80-D13F-1E0A-C74194EDD198}"/>
                </a:ext>
              </a:extLst>
            </p:cNvPr>
            <p:cNvSpPr/>
            <p:nvPr/>
          </p:nvSpPr>
          <p:spPr>
            <a:xfrm>
              <a:off x="1108100" y="3482475"/>
              <a:ext cx="4594325" cy="1883575"/>
            </a:xfrm>
            <a:custGeom>
              <a:avLst/>
              <a:gdLst/>
              <a:ahLst/>
              <a:cxnLst/>
              <a:rect l="l" t="t" r="r" b="b"/>
              <a:pathLst>
                <a:path w="183773" h="75343" extrusionOk="0">
                  <a:moveTo>
                    <a:pt x="52052" y="637"/>
                  </a:moveTo>
                  <a:cubicBezTo>
                    <a:pt x="60066" y="637"/>
                    <a:pt x="91824" y="4627"/>
                    <a:pt x="107613" y="8989"/>
                  </a:cubicBezTo>
                  <a:cubicBezTo>
                    <a:pt x="124682" y="13705"/>
                    <a:pt x="152450" y="22191"/>
                    <a:pt x="158010" y="25197"/>
                  </a:cubicBezTo>
                  <a:cubicBezTo>
                    <a:pt x="163583" y="28211"/>
                    <a:pt x="164239" y="31921"/>
                    <a:pt x="164245" y="31959"/>
                  </a:cubicBezTo>
                  <a:cubicBezTo>
                    <a:pt x="164253" y="32005"/>
                    <a:pt x="164270" y="32048"/>
                    <a:pt x="164296" y="32087"/>
                  </a:cubicBezTo>
                  <a:cubicBezTo>
                    <a:pt x="167421" y="36711"/>
                    <a:pt x="177703" y="51822"/>
                    <a:pt x="178823" y="52138"/>
                  </a:cubicBezTo>
                  <a:cubicBezTo>
                    <a:pt x="179763" y="52403"/>
                    <a:pt x="183119" y="56955"/>
                    <a:pt x="182868" y="60200"/>
                  </a:cubicBezTo>
                  <a:cubicBezTo>
                    <a:pt x="182620" y="63382"/>
                    <a:pt x="172490" y="74708"/>
                    <a:pt x="169076" y="74708"/>
                  </a:cubicBezTo>
                  <a:lnTo>
                    <a:pt x="169052" y="74708"/>
                  </a:lnTo>
                  <a:cubicBezTo>
                    <a:pt x="167000" y="74677"/>
                    <a:pt x="165495" y="73940"/>
                    <a:pt x="162762" y="72604"/>
                  </a:cubicBezTo>
                  <a:cubicBezTo>
                    <a:pt x="160864" y="71676"/>
                    <a:pt x="158503" y="70520"/>
                    <a:pt x="155042" y="69155"/>
                  </a:cubicBezTo>
                  <a:cubicBezTo>
                    <a:pt x="150049" y="67183"/>
                    <a:pt x="145059" y="66906"/>
                    <a:pt x="136797" y="66449"/>
                  </a:cubicBezTo>
                  <a:cubicBezTo>
                    <a:pt x="130783" y="66117"/>
                    <a:pt x="123300" y="65704"/>
                    <a:pt x="112777" y="64514"/>
                  </a:cubicBezTo>
                  <a:cubicBezTo>
                    <a:pt x="87756" y="61684"/>
                    <a:pt x="47120" y="58739"/>
                    <a:pt x="46713" y="58709"/>
                  </a:cubicBezTo>
                  <a:lnTo>
                    <a:pt x="46689" y="58709"/>
                  </a:lnTo>
                  <a:cubicBezTo>
                    <a:pt x="46524" y="58710"/>
                    <a:pt x="46387" y="58837"/>
                    <a:pt x="46373" y="59001"/>
                  </a:cubicBezTo>
                  <a:cubicBezTo>
                    <a:pt x="46129" y="62151"/>
                    <a:pt x="43947" y="67016"/>
                    <a:pt x="39735" y="70254"/>
                  </a:cubicBezTo>
                  <a:cubicBezTo>
                    <a:pt x="36542" y="72709"/>
                    <a:pt x="32696" y="73942"/>
                    <a:pt x="28260" y="73942"/>
                  </a:cubicBezTo>
                  <a:cubicBezTo>
                    <a:pt x="26654" y="73942"/>
                    <a:pt x="24969" y="73780"/>
                    <a:pt x="23211" y="73456"/>
                  </a:cubicBezTo>
                  <a:cubicBezTo>
                    <a:pt x="13884" y="71735"/>
                    <a:pt x="2969" y="68184"/>
                    <a:pt x="1343" y="55885"/>
                  </a:cubicBezTo>
                  <a:cubicBezTo>
                    <a:pt x="652" y="50662"/>
                    <a:pt x="2501" y="45634"/>
                    <a:pt x="3665" y="43102"/>
                  </a:cubicBezTo>
                  <a:cubicBezTo>
                    <a:pt x="4089" y="42177"/>
                    <a:pt x="4440" y="41303"/>
                    <a:pt x="4737" y="40429"/>
                  </a:cubicBezTo>
                  <a:cubicBezTo>
                    <a:pt x="5146" y="39222"/>
                    <a:pt x="6367" y="36428"/>
                    <a:pt x="9938" y="31253"/>
                  </a:cubicBezTo>
                  <a:cubicBezTo>
                    <a:pt x="20469" y="15989"/>
                    <a:pt x="38518" y="3388"/>
                    <a:pt x="40964" y="2206"/>
                  </a:cubicBezTo>
                  <a:cubicBezTo>
                    <a:pt x="43639" y="912"/>
                    <a:pt x="51706" y="643"/>
                    <a:pt x="51928" y="637"/>
                  </a:cubicBezTo>
                  <a:close/>
                  <a:moveTo>
                    <a:pt x="51912" y="1"/>
                  </a:moveTo>
                  <a:cubicBezTo>
                    <a:pt x="51570" y="12"/>
                    <a:pt x="43507" y="270"/>
                    <a:pt x="40686" y="1634"/>
                  </a:cubicBezTo>
                  <a:cubicBezTo>
                    <a:pt x="38219" y="2828"/>
                    <a:pt x="20016" y="15528"/>
                    <a:pt x="9415" y="30892"/>
                  </a:cubicBezTo>
                  <a:cubicBezTo>
                    <a:pt x="5981" y="35867"/>
                    <a:pt x="4648" y="38713"/>
                    <a:pt x="4135" y="40223"/>
                  </a:cubicBezTo>
                  <a:cubicBezTo>
                    <a:pt x="3845" y="41077"/>
                    <a:pt x="3503" y="41931"/>
                    <a:pt x="3087" y="42835"/>
                  </a:cubicBezTo>
                  <a:cubicBezTo>
                    <a:pt x="1896" y="45431"/>
                    <a:pt x="1" y="50587"/>
                    <a:pt x="713" y="55969"/>
                  </a:cubicBezTo>
                  <a:cubicBezTo>
                    <a:pt x="1527" y="62122"/>
                    <a:pt x="4733" y="70693"/>
                    <a:pt x="23095" y="74079"/>
                  </a:cubicBezTo>
                  <a:cubicBezTo>
                    <a:pt x="24845" y="74403"/>
                    <a:pt x="26540" y="74563"/>
                    <a:pt x="28169" y="74563"/>
                  </a:cubicBezTo>
                  <a:cubicBezTo>
                    <a:pt x="32775" y="74563"/>
                    <a:pt x="36845" y="73278"/>
                    <a:pt x="40121" y="70758"/>
                  </a:cubicBezTo>
                  <a:cubicBezTo>
                    <a:pt x="44350" y="67508"/>
                    <a:pt x="46607" y="62654"/>
                    <a:pt x="46976" y="59366"/>
                  </a:cubicBezTo>
                  <a:cubicBezTo>
                    <a:pt x="50800" y="59645"/>
                    <a:pt x="88854" y="62448"/>
                    <a:pt x="112705" y="65145"/>
                  </a:cubicBezTo>
                  <a:cubicBezTo>
                    <a:pt x="123246" y="66337"/>
                    <a:pt x="130740" y="66751"/>
                    <a:pt x="136761" y="67084"/>
                  </a:cubicBezTo>
                  <a:cubicBezTo>
                    <a:pt x="144962" y="67537"/>
                    <a:pt x="149912" y="67811"/>
                    <a:pt x="154809" y="69745"/>
                  </a:cubicBezTo>
                  <a:cubicBezTo>
                    <a:pt x="158245" y="71102"/>
                    <a:pt x="160595" y="72251"/>
                    <a:pt x="162483" y="73173"/>
                  </a:cubicBezTo>
                  <a:cubicBezTo>
                    <a:pt x="165205" y="74506"/>
                    <a:pt x="166850" y="75309"/>
                    <a:pt x="169042" y="75343"/>
                  </a:cubicBezTo>
                  <a:lnTo>
                    <a:pt x="169069" y="75343"/>
                  </a:lnTo>
                  <a:cubicBezTo>
                    <a:pt x="172787" y="75343"/>
                    <a:pt x="183234" y="63681"/>
                    <a:pt x="183501" y="60250"/>
                  </a:cubicBezTo>
                  <a:cubicBezTo>
                    <a:pt x="183773" y="56748"/>
                    <a:pt x="180265" y="51884"/>
                    <a:pt x="179020" y="51536"/>
                  </a:cubicBezTo>
                  <a:cubicBezTo>
                    <a:pt x="178096" y="51045"/>
                    <a:pt x="169861" y="39186"/>
                    <a:pt x="164859" y="31787"/>
                  </a:cubicBezTo>
                  <a:cubicBezTo>
                    <a:pt x="164743" y="31209"/>
                    <a:pt x="163815" y="27615"/>
                    <a:pt x="158312" y="24640"/>
                  </a:cubicBezTo>
                  <a:cubicBezTo>
                    <a:pt x="152240" y="21356"/>
                    <a:pt x="121913" y="12281"/>
                    <a:pt x="107783" y="8377"/>
                  </a:cubicBezTo>
                  <a:cubicBezTo>
                    <a:pt x="91947" y="4002"/>
                    <a:pt x="60088" y="1"/>
                    <a:pt x="52049" y="1"/>
                  </a:cubicBezTo>
                  <a:cubicBezTo>
                    <a:pt x="52019" y="1"/>
                    <a:pt x="51989" y="2"/>
                    <a:pt x="51958" y="2"/>
                  </a:cubicBezTo>
                  <a:cubicBezTo>
                    <a:pt x="51943" y="2"/>
                    <a:pt x="51927" y="2"/>
                    <a:pt x="51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906;p59">
              <a:extLst>
                <a:ext uri="{FF2B5EF4-FFF2-40B4-BE49-F238E27FC236}">
                  <a16:creationId xmlns:a16="http://schemas.microsoft.com/office/drawing/2014/main" id="{4A297017-A037-E09D-E6D4-94F2C62A7F18}"/>
                </a:ext>
              </a:extLst>
            </p:cNvPr>
            <p:cNvSpPr/>
            <p:nvPr/>
          </p:nvSpPr>
          <p:spPr>
            <a:xfrm>
              <a:off x="1129325" y="4111100"/>
              <a:ext cx="4561625" cy="1247025"/>
            </a:xfrm>
            <a:custGeom>
              <a:avLst/>
              <a:gdLst/>
              <a:ahLst/>
              <a:cxnLst/>
              <a:rect l="l" t="t" r="r" b="b"/>
              <a:pathLst>
                <a:path w="182465" h="49881" extrusionOk="0">
                  <a:moveTo>
                    <a:pt x="39413" y="0"/>
                  </a:moveTo>
                  <a:cubicBezTo>
                    <a:pt x="32706" y="0"/>
                    <a:pt x="25716" y="679"/>
                    <a:pt x="21046" y="2943"/>
                  </a:cubicBezTo>
                  <a:cubicBezTo>
                    <a:pt x="12742" y="6969"/>
                    <a:pt x="4263" y="20119"/>
                    <a:pt x="59" y="27377"/>
                  </a:cubicBezTo>
                  <a:cubicBezTo>
                    <a:pt x="1" y="28487"/>
                    <a:pt x="26" y="29629"/>
                    <a:pt x="179" y="30783"/>
                  </a:cubicBezTo>
                  <a:cubicBezTo>
                    <a:pt x="1166" y="38248"/>
                    <a:pt x="5527" y="45528"/>
                    <a:pt x="22304" y="48623"/>
                  </a:cubicBezTo>
                  <a:cubicBezTo>
                    <a:pt x="24112" y="48957"/>
                    <a:pt x="25798" y="49109"/>
                    <a:pt x="27369" y="49109"/>
                  </a:cubicBezTo>
                  <a:cubicBezTo>
                    <a:pt x="40379" y="49109"/>
                    <a:pt x="45470" y="38649"/>
                    <a:pt x="45840" y="33881"/>
                  </a:cubicBezTo>
                  <a:cubicBezTo>
                    <a:pt x="45840" y="33881"/>
                    <a:pt x="86588" y="36823"/>
                    <a:pt x="111892" y="39685"/>
                  </a:cubicBezTo>
                  <a:cubicBezTo>
                    <a:pt x="137196" y="42546"/>
                    <a:pt x="145604" y="40961"/>
                    <a:pt x="154077" y="44305"/>
                  </a:cubicBezTo>
                  <a:cubicBezTo>
                    <a:pt x="162550" y="47650"/>
                    <a:pt x="164620" y="49826"/>
                    <a:pt x="168198" y="49881"/>
                  </a:cubicBezTo>
                  <a:cubicBezTo>
                    <a:pt x="168206" y="49881"/>
                    <a:pt x="168215" y="49881"/>
                    <a:pt x="168223" y="49881"/>
                  </a:cubicBezTo>
                  <a:cubicBezTo>
                    <a:pt x="171825" y="49881"/>
                    <a:pt x="182075" y="38411"/>
                    <a:pt x="182335" y="35080"/>
                  </a:cubicBezTo>
                  <a:cubicBezTo>
                    <a:pt x="182464" y="33417"/>
                    <a:pt x="181675" y="31404"/>
                    <a:pt x="180715" y="29764"/>
                  </a:cubicBezTo>
                  <a:cubicBezTo>
                    <a:pt x="175327" y="26956"/>
                    <a:pt x="169610" y="25581"/>
                    <a:pt x="169610" y="25581"/>
                  </a:cubicBezTo>
                  <a:lnTo>
                    <a:pt x="121858" y="12494"/>
                  </a:lnTo>
                  <a:lnTo>
                    <a:pt x="58894" y="1528"/>
                  </a:lnTo>
                  <a:cubicBezTo>
                    <a:pt x="58894" y="1528"/>
                    <a:pt x="49472" y="0"/>
                    <a:pt x="3941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907;p59">
              <a:extLst>
                <a:ext uri="{FF2B5EF4-FFF2-40B4-BE49-F238E27FC236}">
                  <a16:creationId xmlns:a16="http://schemas.microsoft.com/office/drawing/2014/main" id="{1859215A-2CFC-BDA5-208F-6A183EDF9720}"/>
                </a:ext>
              </a:extLst>
            </p:cNvPr>
            <p:cNvSpPr/>
            <p:nvPr/>
          </p:nvSpPr>
          <p:spPr>
            <a:xfrm>
              <a:off x="1216425" y="4098750"/>
              <a:ext cx="1869250" cy="533950"/>
            </a:xfrm>
            <a:custGeom>
              <a:avLst/>
              <a:gdLst/>
              <a:ahLst/>
              <a:cxnLst/>
              <a:rect l="l" t="t" r="r" b="b"/>
              <a:pathLst>
                <a:path w="74770" h="21358" extrusionOk="0">
                  <a:moveTo>
                    <a:pt x="28837" y="1"/>
                  </a:moveTo>
                  <a:cubicBezTo>
                    <a:pt x="27107" y="1"/>
                    <a:pt x="25588" y="61"/>
                    <a:pt x="24351" y="197"/>
                  </a:cubicBezTo>
                  <a:cubicBezTo>
                    <a:pt x="19308" y="748"/>
                    <a:pt x="13696" y="4401"/>
                    <a:pt x="7670" y="11055"/>
                  </a:cubicBezTo>
                  <a:cubicBezTo>
                    <a:pt x="3202" y="15986"/>
                    <a:pt x="162" y="20823"/>
                    <a:pt x="132" y="20872"/>
                  </a:cubicBezTo>
                  <a:cubicBezTo>
                    <a:pt x="0" y="21083"/>
                    <a:pt x="152" y="21357"/>
                    <a:pt x="401" y="21357"/>
                  </a:cubicBezTo>
                  <a:cubicBezTo>
                    <a:pt x="509" y="21357"/>
                    <a:pt x="611" y="21301"/>
                    <a:pt x="669" y="21208"/>
                  </a:cubicBezTo>
                  <a:cubicBezTo>
                    <a:pt x="788" y="21017"/>
                    <a:pt x="12743" y="2105"/>
                    <a:pt x="24420" y="828"/>
                  </a:cubicBezTo>
                  <a:cubicBezTo>
                    <a:pt x="25644" y="694"/>
                    <a:pt x="27149" y="634"/>
                    <a:pt x="28862" y="634"/>
                  </a:cubicBezTo>
                  <a:cubicBezTo>
                    <a:pt x="43655" y="634"/>
                    <a:pt x="74042" y="5111"/>
                    <a:pt x="74384" y="5161"/>
                  </a:cubicBezTo>
                  <a:cubicBezTo>
                    <a:pt x="74400" y="5164"/>
                    <a:pt x="74415" y="5165"/>
                    <a:pt x="74431" y="5165"/>
                  </a:cubicBezTo>
                  <a:cubicBezTo>
                    <a:pt x="74585" y="5165"/>
                    <a:pt x="74721" y="5052"/>
                    <a:pt x="74743" y="4894"/>
                  </a:cubicBezTo>
                  <a:cubicBezTo>
                    <a:pt x="74769" y="4721"/>
                    <a:pt x="74650" y="4560"/>
                    <a:pt x="74477" y="4534"/>
                  </a:cubicBezTo>
                  <a:cubicBezTo>
                    <a:pt x="74136" y="4484"/>
                    <a:pt x="43709" y="1"/>
                    <a:pt x="2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908;p59">
              <a:extLst>
                <a:ext uri="{FF2B5EF4-FFF2-40B4-BE49-F238E27FC236}">
                  <a16:creationId xmlns:a16="http://schemas.microsoft.com/office/drawing/2014/main" id="{CE7F4C54-2627-698C-043B-F86C8DC5C4CF}"/>
                </a:ext>
              </a:extLst>
            </p:cNvPr>
            <p:cNvSpPr/>
            <p:nvPr/>
          </p:nvSpPr>
          <p:spPr>
            <a:xfrm>
              <a:off x="3168000" y="4230925"/>
              <a:ext cx="2495900" cy="633700"/>
            </a:xfrm>
            <a:custGeom>
              <a:avLst/>
              <a:gdLst/>
              <a:ahLst/>
              <a:cxnLst/>
              <a:rect l="l" t="t" r="r" b="b"/>
              <a:pathLst>
                <a:path w="99836" h="25348" extrusionOk="0">
                  <a:moveTo>
                    <a:pt x="348" y="1"/>
                  </a:moveTo>
                  <a:cubicBezTo>
                    <a:pt x="191" y="1"/>
                    <a:pt x="50" y="111"/>
                    <a:pt x="25" y="271"/>
                  </a:cubicBezTo>
                  <a:cubicBezTo>
                    <a:pt x="0" y="444"/>
                    <a:pt x="121" y="606"/>
                    <a:pt x="294" y="631"/>
                  </a:cubicBezTo>
                  <a:cubicBezTo>
                    <a:pt x="528" y="665"/>
                    <a:pt x="24100" y="4108"/>
                    <a:pt x="54478" y="11777"/>
                  </a:cubicBezTo>
                  <a:cubicBezTo>
                    <a:pt x="84891" y="19456"/>
                    <a:pt x="97575" y="23843"/>
                    <a:pt x="99196" y="25269"/>
                  </a:cubicBezTo>
                  <a:cubicBezTo>
                    <a:pt x="99253" y="25320"/>
                    <a:pt x="99328" y="25347"/>
                    <a:pt x="99405" y="25347"/>
                  </a:cubicBezTo>
                  <a:lnTo>
                    <a:pt x="99406" y="25347"/>
                  </a:lnTo>
                  <a:cubicBezTo>
                    <a:pt x="99699" y="25347"/>
                    <a:pt x="99836" y="24984"/>
                    <a:pt x="99615" y="24791"/>
                  </a:cubicBezTo>
                  <a:cubicBezTo>
                    <a:pt x="97860" y="23250"/>
                    <a:pt x="85123" y="18859"/>
                    <a:pt x="54634" y="11162"/>
                  </a:cubicBezTo>
                  <a:cubicBezTo>
                    <a:pt x="24225" y="3484"/>
                    <a:pt x="620" y="36"/>
                    <a:pt x="385" y="3"/>
                  </a:cubicBezTo>
                  <a:cubicBezTo>
                    <a:pt x="373" y="1"/>
                    <a:pt x="361"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909;p59">
              <a:extLst>
                <a:ext uri="{FF2B5EF4-FFF2-40B4-BE49-F238E27FC236}">
                  <a16:creationId xmlns:a16="http://schemas.microsoft.com/office/drawing/2014/main" id="{134BD0CC-3611-E458-00C2-59957E464FA4}"/>
                </a:ext>
              </a:extLst>
            </p:cNvPr>
            <p:cNvSpPr/>
            <p:nvPr/>
          </p:nvSpPr>
          <p:spPr>
            <a:xfrm>
              <a:off x="3749125" y="3821875"/>
              <a:ext cx="1454000" cy="446375"/>
            </a:xfrm>
            <a:custGeom>
              <a:avLst/>
              <a:gdLst/>
              <a:ahLst/>
              <a:cxnLst/>
              <a:rect l="l" t="t" r="r" b="b"/>
              <a:pathLst>
                <a:path w="58160" h="17855" extrusionOk="0">
                  <a:moveTo>
                    <a:pt x="0" y="0"/>
                  </a:moveTo>
                  <a:lnTo>
                    <a:pt x="58160" y="17855"/>
                  </a:lnTo>
                  <a:cubicBezTo>
                    <a:pt x="58160" y="17855"/>
                    <a:pt x="56578" y="15626"/>
                    <a:pt x="53403" y="14327"/>
                  </a:cubicBezTo>
                  <a:cubicBezTo>
                    <a:pt x="50229" y="13027"/>
                    <a:pt x="3"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910;p59">
              <a:extLst>
                <a:ext uri="{FF2B5EF4-FFF2-40B4-BE49-F238E27FC236}">
                  <a16:creationId xmlns:a16="http://schemas.microsoft.com/office/drawing/2014/main" id="{6B02F777-81A1-D3E9-0EDE-2D794DCC6D88}"/>
                </a:ext>
              </a:extLst>
            </p:cNvPr>
            <p:cNvSpPr/>
            <p:nvPr/>
          </p:nvSpPr>
          <p:spPr>
            <a:xfrm>
              <a:off x="3740300" y="3813900"/>
              <a:ext cx="1473025" cy="462300"/>
            </a:xfrm>
            <a:custGeom>
              <a:avLst/>
              <a:gdLst/>
              <a:ahLst/>
              <a:cxnLst/>
              <a:rect l="l" t="t" r="r" b="b"/>
              <a:pathLst>
                <a:path w="58921" h="18492" extrusionOk="0">
                  <a:moveTo>
                    <a:pt x="353" y="1"/>
                  </a:moveTo>
                  <a:cubicBezTo>
                    <a:pt x="211" y="1"/>
                    <a:pt x="82" y="96"/>
                    <a:pt x="46" y="240"/>
                  </a:cubicBezTo>
                  <a:cubicBezTo>
                    <a:pt x="1" y="409"/>
                    <a:pt x="103" y="582"/>
                    <a:pt x="273" y="627"/>
                  </a:cubicBezTo>
                  <a:cubicBezTo>
                    <a:pt x="775" y="756"/>
                    <a:pt x="50517" y="13663"/>
                    <a:pt x="53636" y="14939"/>
                  </a:cubicBezTo>
                  <a:cubicBezTo>
                    <a:pt x="56679" y="16186"/>
                    <a:pt x="58238" y="18337"/>
                    <a:pt x="58254" y="18358"/>
                  </a:cubicBezTo>
                  <a:cubicBezTo>
                    <a:pt x="58314" y="18441"/>
                    <a:pt x="58410" y="18491"/>
                    <a:pt x="58513" y="18491"/>
                  </a:cubicBezTo>
                  <a:cubicBezTo>
                    <a:pt x="58771" y="18491"/>
                    <a:pt x="58920" y="18201"/>
                    <a:pt x="58772" y="17991"/>
                  </a:cubicBezTo>
                  <a:cubicBezTo>
                    <a:pt x="58705" y="17896"/>
                    <a:pt x="57100" y="15671"/>
                    <a:pt x="53877" y="14351"/>
                  </a:cubicBezTo>
                  <a:cubicBezTo>
                    <a:pt x="50719" y="13058"/>
                    <a:pt x="2484" y="544"/>
                    <a:pt x="433" y="11"/>
                  </a:cubicBezTo>
                  <a:cubicBezTo>
                    <a:pt x="406" y="4"/>
                    <a:pt x="379"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11;p59">
              <a:extLst>
                <a:ext uri="{FF2B5EF4-FFF2-40B4-BE49-F238E27FC236}">
                  <a16:creationId xmlns:a16="http://schemas.microsoft.com/office/drawing/2014/main" id="{AD028301-F3FB-80F9-EFF4-02778206D366}"/>
                </a:ext>
              </a:extLst>
            </p:cNvPr>
            <p:cNvSpPr/>
            <p:nvPr/>
          </p:nvSpPr>
          <p:spPr>
            <a:xfrm>
              <a:off x="1855275" y="3556625"/>
              <a:ext cx="1681550" cy="652100"/>
            </a:xfrm>
            <a:custGeom>
              <a:avLst/>
              <a:gdLst/>
              <a:ahLst/>
              <a:cxnLst/>
              <a:rect l="l" t="t" r="r" b="b"/>
              <a:pathLst>
                <a:path w="67262" h="26084" extrusionOk="0">
                  <a:moveTo>
                    <a:pt x="12872" y="0"/>
                  </a:moveTo>
                  <a:lnTo>
                    <a:pt x="0" y="18705"/>
                  </a:lnTo>
                  <a:cubicBezTo>
                    <a:pt x="0" y="18705"/>
                    <a:pt x="144" y="18702"/>
                    <a:pt x="441" y="18702"/>
                  </a:cubicBezTo>
                  <a:cubicBezTo>
                    <a:pt x="3476" y="18702"/>
                    <a:pt x="22445" y="19017"/>
                    <a:pt x="66153" y="26083"/>
                  </a:cubicBezTo>
                  <a:lnTo>
                    <a:pt x="67261" y="8929"/>
                  </a:lnTo>
                  <a:cubicBezTo>
                    <a:pt x="67261" y="8929"/>
                    <a:pt x="44084" y="1756"/>
                    <a:pt x="34513" y="1011"/>
                  </a:cubicBezTo>
                  <a:cubicBezTo>
                    <a:pt x="24943" y="267"/>
                    <a:pt x="12872" y="0"/>
                    <a:pt x="12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12;p59">
              <a:extLst>
                <a:ext uri="{FF2B5EF4-FFF2-40B4-BE49-F238E27FC236}">
                  <a16:creationId xmlns:a16="http://schemas.microsoft.com/office/drawing/2014/main" id="{208F0E54-FE3D-7DC6-D66E-68133288C0C7}"/>
                </a:ext>
              </a:extLst>
            </p:cNvPr>
            <p:cNvSpPr/>
            <p:nvPr/>
          </p:nvSpPr>
          <p:spPr>
            <a:xfrm>
              <a:off x="1846850" y="3548675"/>
              <a:ext cx="1698125" cy="667975"/>
            </a:xfrm>
            <a:custGeom>
              <a:avLst/>
              <a:gdLst/>
              <a:ahLst/>
              <a:cxnLst/>
              <a:rect l="l" t="t" r="r" b="b"/>
              <a:pathLst>
                <a:path w="67925" h="26719" extrusionOk="0">
                  <a:moveTo>
                    <a:pt x="13373" y="639"/>
                  </a:moveTo>
                  <a:cubicBezTo>
                    <a:pt x="14881" y="676"/>
                    <a:pt x="25989" y="958"/>
                    <a:pt x="34825" y="1644"/>
                  </a:cubicBezTo>
                  <a:cubicBezTo>
                    <a:pt x="43733" y="2336"/>
                    <a:pt x="64780" y="8715"/>
                    <a:pt x="67266" y="9476"/>
                  </a:cubicBezTo>
                  <a:lnTo>
                    <a:pt x="66195" y="26031"/>
                  </a:lnTo>
                  <a:cubicBezTo>
                    <a:pt x="23697" y="19175"/>
                    <a:pt x="4485" y="18724"/>
                    <a:pt x="942" y="18704"/>
                  </a:cubicBezTo>
                  <a:lnTo>
                    <a:pt x="13373" y="639"/>
                  </a:lnTo>
                  <a:close/>
                  <a:moveTo>
                    <a:pt x="13202" y="0"/>
                  </a:moveTo>
                  <a:cubicBezTo>
                    <a:pt x="13099" y="0"/>
                    <a:pt x="13004" y="52"/>
                    <a:pt x="12948" y="139"/>
                  </a:cubicBezTo>
                  <a:lnTo>
                    <a:pt x="74" y="18843"/>
                  </a:lnTo>
                  <a:cubicBezTo>
                    <a:pt x="7" y="18942"/>
                    <a:pt x="1" y="19069"/>
                    <a:pt x="57" y="19173"/>
                  </a:cubicBezTo>
                  <a:cubicBezTo>
                    <a:pt x="114" y="19278"/>
                    <a:pt x="230" y="19331"/>
                    <a:pt x="343" y="19340"/>
                  </a:cubicBezTo>
                  <a:cubicBezTo>
                    <a:pt x="358" y="19339"/>
                    <a:pt x="492" y="19337"/>
                    <a:pt x="752" y="19337"/>
                  </a:cubicBezTo>
                  <a:cubicBezTo>
                    <a:pt x="3704" y="19337"/>
                    <a:pt x="22860" y="19669"/>
                    <a:pt x="66439" y="26714"/>
                  </a:cubicBezTo>
                  <a:cubicBezTo>
                    <a:pt x="66457" y="26717"/>
                    <a:pt x="66473" y="26719"/>
                    <a:pt x="66490" y="26719"/>
                  </a:cubicBezTo>
                  <a:cubicBezTo>
                    <a:pt x="66657" y="26719"/>
                    <a:pt x="66795" y="26588"/>
                    <a:pt x="66807" y="26421"/>
                  </a:cubicBezTo>
                  <a:lnTo>
                    <a:pt x="67916" y="9267"/>
                  </a:lnTo>
                  <a:cubicBezTo>
                    <a:pt x="67925" y="9121"/>
                    <a:pt x="67832" y="8986"/>
                    <a:pt x="67693" y="8943"/>
                  </a:cubicBezTo>
                  <a:cubicBezTo>
                    <a:pt x="67460" y="8871"/>
                    <a:pt x="44371" y="1750"/>
                    <a:pt x="34875" y="1013"/>
                  </a:cubicBezTo>
                  <a:cubicBezTo>
                    <a:pt x="25405" y="276"/>
                    <a:pt x="13337" y="3"/>
                    <a:pt x="13217" y="1"/>
                  </a:cubicBezTo>
                  <a:cubicBezTo>
                    <a:pt x="13212" y="1"/>
                    <a:pt x="13207" y="0"/>
                    <a:pt x="13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13;p59">
              <a:extLst>
                <a:ext uri="{FF2B5EF4-FFF2-40B4-BE49-F238E27FC236}">
                  <a16:creationId xmlns:a16="http://schemas.microsoft.com/office/drawing/2014/main" id="{11A74CAD-363B-538E-3D06-9631304955C0}"/>
                </a:ext>
              </a:extLst>
            </p:cNvPr>
            <p:cNvSpPr/>
            <p:nvPr/>
          </p:nvSpPr>
          <p:spPr>
            <a:xfrm>
              <a:off x="1860775" y="3841600"/>
              <a:ext cx="343850" cy="199900"/>
            </a:xfrm>
            <a:custGeom>
              <a:avLst/>
              <a:gdLst/>
              <a:ahLst/>
              <a:cxnLst/>
              <a:rect l="l" t="t" r="r" b="b"/>
              <a:pathLst>
                <a:path w="13754" h="7996" extrusionOk="0">
                  <a:moveTo>
                    <a:pt x="4807" y="1"/>
                  </a:moveTo>
                  <a:lnTo>
                    <a:pt x="4219" y="855"/>
                  </a:lnTo>
                  <a:lnTo>
                    <a:pt x="0" y="7303"/>
                  </a:lnTo>
                  <a:cubicBezTo>
                    <a:pt x="56" y="7303"/>
                    <a:pt x="122" y="7303"/>
                    <a:pt x="199" y="7303"/>
                  </a:cubicBezTo>
                  <a:cubicBezTo>
                    <a:pt x="1483" y="7303"/>
                    <a:pt x="5762" y="7358"/>
                    <a:pt x="13754" y="7995"/>
                  </a:cubicBezTo>
                  <a:lnTo>
                    <a:pt x="4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14;p59">
              <a:extLst>
                <a:ext uri="{FF2B5EF4-FFF2-40B4-BE49-F238E27FC236}">
                  <a16:creationId xmlns:a16="http://schemas.microsoft.com/office/drawing/2014/main" id="{3BE5A213-954E-BAC0-E9A8-755932F9CF5D}"/>
                </a:ext>
              </a:extLst>
            </p:cNvPr>
            <p:cNvSpPr/>
            <p:nvPr/>
          </p:nvSpPr>
          <p:spPr>
            <a:xfrm>
              <a:off x="1850700" y="3833650"/>
              <a:ext cx="364675" cy="215825"/>
            </a:xfrm>
            <a:custGeom>
              <a:avLst/>
              <a:gdLst/>
              <a:ahLst/>
              <a:cxnLst/>
              <a:rect l="l" t="t" r="r" b="b"/>
              <a:pathLst>
                <a:path w="14587" h="8633" extrusionOk="0">
                  <a:moveTo>
                    <a:pt x="5267" y="797"/>
                  </a:moveTo>
                  <a:lnTo>
                    <a:pt x="13244" y="7924"/>
                  </a:lnTo>
                  <a:cubicBezTo>
                    <a:pt x="6517" y="7406"/>
                    <a:pt x="2611" y="7316"/>
                    <a:pt x="991" y="7305"/>
                  </a:cubicBezTo>
                  <a:lnTo>
                    <a:pt x="4884" y="1353"/>
                  </a:lnTo>
                  <a:lnTo>
                    <a:pt x="5267" y="797"/>
                  </a:lnTo>
                  <a:close/>
                  <a:moveTo>
                    <a:pt x="5214" y="1"/>
                  </a:moveTo>
                  <a:cubicBezTo>
                    <a:pt x="5200" y="1"/>
                    <a:pt x="5186" y="2"/>
                    <a:pt x="5173" y="4"/>
                  </a:cubicBezTo>
                  <a:cubicBezTo>
                    <a:pt x="5082" y="15"/>
                    <a:pt x="5001" y="65"/>
                    <a:pt x="4948" y="139"/>
                  </a:cubicBezTo>
                  <a:lnTo>
                    <a:pt x="138" y="7448"/>
                  </a:lnTo>
                  <a:cubicBezTo>
                    <a:pt x="0" y="7659"/>
                    <a:pt x="152" y="7939"/>
                    <a:pt x="403" y="7939"/>
                  </a:cubicBezTo>
                  <a:lnTo>
                    <a:pt x="406" y="7939"/>
                  </a:lnTo>
                  <a:cubicBezTo>
                    <a:pt x="476" y="7938"/>
                    <a:pt x="559" y="7938"/>
                    <a:pt x="656" y="7938"/>
                  </a:cubicBezTo>
                  <a:cubicBezTo>
                    <a:pt x="2072" y="7938"/>
                    <a:pt x="6307" y="8006"/>
                    <a:pt x="14132" y="8631"/>
                  </a:cubicBezTo>
                  <a:cubicBezTo>
                    <a:pt x="14141" y="8632"/>
                    <a:pt x="14149" y="8632"/>
                    <a:pt x="14157" y="8632"/>
                  </a:cubicBezTo>
                  <a:lnTo>
                    <a:pt x="14157" y="8631"/>
                  </a:lnTo>
                  <a:cubicBezTo>
                    <a:pt x="14449" y="8631"/>
                    <a:pt x="14586" y="8271"/>
                    <a:pt x="14369" y="8077"/>
                  </a:cubicBezTo>
                  <a:lnTo>
                    <a:pt x="5421" y="82"/>
                  </a:lnTo>
                  <a:cubicBezTo>
                    <a:pt x="5365" y="29"/>
                    <a:pt x="5291" y="1"/>
                    <a:pt x="5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15;p59">
              <a:extLst>
                <a:ext uri="{FF2B5EF4-FFF2-40B4-BE49-F238E27FC236}">
                  <a16:creationId xmlns:a16="http://schemas.microsoft.com/office/drawing/2014/main" id="{0AF39D81-A417-F9B6-3F39-9F4AE7C94647}"/>
                </a:ext>
              </a:extLst>
            </p:cNvPr>
            <p:cNvSpPr/>
            <p:nvPr/>
          </p:nvSpPr>
          <p:spPr>
            <a:xfrm>
              <a:off x="2115775" y="3556625"/>
              <a:ext cx="1192950" cy="614350"/>
            </a:xfrm>
            <a:custGeom>
              <a:avLst/>
              <a:gdLst/>
              <a:ahLst/>
              <a:cxnLst/>
              <a:rect l="l" t="t" r="r" b="b"/>
              <a:pathLst>
                <a:path w="47718" h="24574" extrusionOk="0">
                  <a:moveTo>
                    <a:pt x="2452" y="0"/>
                  </a:moveTo>
                  <a:lnTo>
                    <a:pt x="1" y="3562"/>
                  </a:lnTo>
                  <a:lnTo>
                    <a:pt x="21289" y="21187"/>
                  </a:lnTo>
                  <a:cubicBezTo>
                    <a:pt x="26713" y="21831"/>
                    <a:pt x="32912" y="22641"/>
                    <a:pt x="39943" y="23659"/>
                  </a:cubicBezTo>
                  <a:cubicBezTo>
                    <a:pt x="42434" y="23942"/>
                    <a:pt x="45019" y="24244"/>
                    <a:pt x="47718" y="24573"/>
                  </a:cubicBezTo>
                  <a:lnTo>
                    <a:pt x="18331" y="629"/>
                  </a:lnTo>
                  <a:cubicBezTo>
                    <a:pt x="10284" y="173"/>
                    <a:pt x="2452" y="0"/>
                    <a:pt x="2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16;p59">
              <a:extLst>
                <a:ext uri="{FF2B5EF4-FFF2-40B4-BE49-F238E27FC236}">
                  <a16:creationId xmlns:a16="http://schemas.microsoft.com/office/drawing/2014/main" id="{BA70C293-42A7-5FE0-FF27-FAE92E74741D}"/>
                </a:ext>
              </a:extLst>
            </p:cNvPr>
            <p:cNvSpPr/>
            <p:nvPr/>
          </p:nvSpPr>
          <p:spPr>
            <a:xfrm>
              <a:off x="2106925" y="3548675"/>
              <a:ext cx="1210400" cy="630225"/>
            </a:xfrm>
            <a:custGeom>
              <a:avLst/>
              <a:gdLst/>
              <a:ahLst/>
              <a:cxnLst/>
              <a:rect l="l" t="t" r="r" b="b"/>
              <a:pathLst>
                <a:path w="48416" h="25209" extrusionOk="0">
                  <a:moveTo>
                    <a:pt x="2970" y="639"/>
                  </a:moveTo>
                  <a:cubicBezTo>
                    <a:pt x="4157" y="668"/>
                    <a:pt x="11300" y="850"/>
                    <a:pt x="18564" y="1258"/>
                  </a:cubicBezTo>
                  <a:lnTo>
                    <a:pt x="47018" y="24444"/>
                  </a:lnTo>
                  <a:cubicBezTo>
                    <a:pt x="44714" y="24167"/>
                    <a:pt x="42488" y="23906"/>
                    <a:pt x="40342" y="23662"/>
                  </a:cubicBezTo>
                  <a:cubicBezTo>
                    <a:pt x="33813" y="22718"/>
                    <a:pt x="27566" y="21888"/>
                    <a:pt x="21772" y="21201"/>
                  </a:cubicBezTo>
                  <a:lnTo>
                    <a:pt x="781" y="3820"/>
                  </a:lnTo>
                  <a:lnTo>
                    <a:pt x="2970" y="639"/>
                  </a:lnTo>
                  <a:close/>
                  <a:moveTo>
                    <a:pt x="2799" y="0"/>
                  </a:moveTo>
                  <a:cubicBezTo>
                    <a:pt x="2696" y="0"/>
                    <a:pt x="2601" y="52"/>
                    <a:pt x="2543" y="139"/>
                  </a:cubicBezTo>
                  <a:lnTo>
                    <a:pt x="94" y="3701"/>
                  </a:lnTo>
                  <a:cubicBezTo>
                    <a:pt x="0" y="3835"/>
                    <a:pt x="26" y="4019"/>
                    <a:pt x="152" y="4124"/>
                  </a:cubicBezTo>
                  <a:lnTo>
                    <a:pt x="21440" y="21750"/>
                  </a:lnTo>
                  <a:cubicBezTo>
                    <a:pt x="21487" y="21789"/>
                    <a:pt x="21544" y="21814"/>
                    <a:pt x="21605" y="21820"/>
                  </a:cubicBezTo>
                  <a:cubicBezTo>
                    <a:pt x="27419" y="22510"/>
                    <a:pt x="33693" y="23341"/>
                    <a:pt x="40261" y="24292"/>
                  </a:cubicBezTo>
                  <a:cubicBezTo>
                    <a:pt x="42751" y="24576"/>
                    <a:pt x="45334" y="24877"/>
                    <a:pt x="48032" y="25206"/>
                  </a:cubicBezTo>
                  <a:cubicBezTo>
                    <a:pt x="48045" y="25209"/>
                    <a:pt x="48058" y="25209"/>
                    <a:pt x="48070" y="25209"/>
                  </a:cubicBezTo>
                  <a:cubicBezTo>
                    <a:pt x="48205" y="25209"/>
                    <a:pt x="48324" y="25124"/>
                    <a:pt x="48370" y="24998"/>
                  </a:cubicBezTo>
                  <a:cubicBezTo>
                    <a:pt x="48415" y="24871"/>
                    <a:pt x="48375" y="24729"/>
                    <a:pt x="48271" y="24645"/>
                  </a:cubicBezTo>
                  <a:lnTo>
                    <a:pt x="18885" y="700"/>
                  </a:lnTo>
                  <a:cubicBezTo>
                    <a:pt x="18834" y="658"/>
                    <a:pt x="18769" y="633"/>
                    <a:pt x="18703" y="629"/>
                  </a:cubicBezTo>
                  <a:cubicBezTo>
                    <a:pt x="10741" y="180"/>
                    <a:pt x="2891" y="3"/>
                    <a:pt x="2814" y="1"/>
                  </a:cubicBezTo>
                  <a:cubicBezTo>
                    <a:pt x="2809" y="1"/>
                    <a:pt x="280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17;p59">
              <a:extLst>
                <a:ext uri="{FF2B5EF4-FFF2-40B4-BE49-F238E27FC236}">
                  <a16:creationId xmlns:a16="http://schemas.microsoft.com/office/drawing/2014/main" id="{F3100358-317D-CB50-9235-773706A6C5C5}"/>
                </a:ext>
              </a:extLst>
            </p:cNvPr>
            <p:cNvSpPr/>
            <p:nvPr/>
          </p:nvSpPr>
          <p:spPr>
            <a:xfrm>
              <a:off x="3554075" y="3869950"/>
              <a:ext cx="235275" cy="288250"/>
            </a:xfrm>
            <a:custGeom>
              <a:avLst/>
              <a:gdLst/>
              <a:ahLst/>
              <a:cxnLst/>
              <a:rect l="l" t="t" r="r" b="b"/>
              <a:pathLst>
                <a:path w="9411" h="11530" extrusionOk="0">
                  <a:moveTo>
                    <a:pt x="168" y="1"/>
                  </a:moveTo>
                  <a:lnTo>
                    <a:pt x="0" y="10133"/>
                  </a:lnTo>
                  <a:cubicBezTo>
                    <a:pt x="502" y="10106"/>
                    <a:pt x="1060" y="10088"/>
                    <a:pt x="1654" y="10088"/>
                  </a:cubicBezTo>
                  <a:cubicBezTo>
                    <a:pt x="4024" y="10088"/>
                    <a:pt x="6972" y="10375"/>
                    <a:pt x="9225" y="11530"/>
                  </a:cubicBezTo>
                  <a:cubicBezTo>
                    <a:pt x="9410" y="8830"/>
                    <a:pt x="9227" y="5125"/>
                    <a:pt x="7684" y="1348"/>
                  </a:cubicBezTo>
                  <a:lnTo>
                    <a:pt x="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18;p59">
              <a:extLst>
                <a:ext uri="{FF2B5EF4-FFF2-40B4-BE49-F238E27FC236}">
                  <a16:creationId xmlns:a16="http://schemas.microsoft.com/office/drawing/2014/main" id="{B387A789-F3BF-DC9F-DF1C-63F8AD313869}"/>
                </a:ext>
              </a:extLst>
            </p:cNvPr>
            <p:cNvSpPr/>
            <p:nvPr/>
          </p:nvSpPr>
          <p:spPr>
            <a:xfrm>
              <a:off x="3545975" y="3860500"/>
              <a:ext cx="251025" cy="310275"/>
            </a:xfrm>
            <a:custGeom>
              <a:avLst/>
              <a:gdLst/>
              <a:ahLst/>
              <a:cxnLst/>
              <a:rect l="l" t="t" r="r" b="b"/>
              <a:pathLst>
                <a:path w="10041" h="12411" extrusionOk="0">
                  <a:moveTo>
                    <a:pt x="804" y="757"/>
                  </a:moveTo>
                  <a:lnTo>
                    <a:pt x="7780" y="2006"/>
                  </a:lnTo>
                  <a:cubicBezTo>
                    <a:pt x="9187" y="5541"/>
                    <a:pt x="9380" y="8993"/>
                    <a:pt x="9260" y="11416"/>
                  </a:cubicBezTo>
                  <a:cubicBezTo>
                    <a:pt x="7053" y="10420"/>
                    <a:pt x="4325" y="10147"/>
                    <a:pt x="2000" y="10147"/>
                  </a:cubicBezTo>
                  <a:cubicBezTo>
                    <a:pt x="1531" y="10147"/>
                    <a:pt x="1076" y="10159"/>
                    <a:pt x="647" y="10177"/>
                  </a:cubicBezTo>
                  <a:lnTo>
                    <a:pt x="804" y="757"/>
                  </a:lnTo>
                  <a:close/>
                  <a:moveTo>
                    <a:pt x="181" y="0"/>
                  </a:moveTo>
                  <a:lnTo>
                    <a:pt x="1" y="10847"/>
                  </a:lnTo>
                  <a:lnTo>
                    <a:pt x="340" y="10828"/>
                  </a:lnTo>
                  <a:cubicBezTo>
                    <a:pt x="861" y="10800"/>
                    <a:pt x="1423" y="10782"/>
                    <a:pt x="2011" y="10782"/>
                  </a:cubicBezTo>
                  <a:cubicBezTo>
                    <a:pt x="4412" y="10782"/>
                    <a:pt x="7238" y="11080"/>
                    <a:pt x="9405" y="12190"/>
                  </a:cubicBezTo>
                  <a:lnTo>
                    <a:pt x="9833" y="12411"/>
                  </a:lnTo>
                  <a:lnTo>
                    <a:pt x="9866" y="11930"/>
                  </a:lnTo>
                  <a:cubicBezTo>
                    <a:pt x="10041" y="9394"/>
                    <a:pt x="9911" y="5544"/>
                    <a:pt x="8303" y="1605"/>
                  </a:cubicBezTo>
                  <a:lnTo>
                    <a:pt x="8237" y="1443"/>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19;p59">
              <a:extLst>
                <a:ext uri="{FF2B5EF4-FFF2-40B4-BE49-F238E27FC236}">
                  <a16:creationId xmlns:a16="http://schemas.microsoft.com/office/drawing/2014/main" id="{DEFEE680-7EE9-0DCA-9490-8251133CBF60}"/>
                </a:ext>
              </a:extLst>
            </p:cNvPr>
            <p:cNvSpPr/>
            <p:nvPr/>
          </p:nvSpPr>
          <p:spPr>
            <a:xfrm>
              <a:off x="3558625" y="3770400"/>
              <a:ext cx="175800" cy="106500"/>
            </a:xfrm>
            <a:custGeom>
              <a:avLst/>
              <a:gdLst/>
              <a:ahLst/>
              <a:cxnLst/>
              <a:rect l="l" t="t" r="r" b="b"/>
              <a:pathLst>
                <a:path w="7032" h="4260" extrusionOk="0">
                  <a:moveTo>
                    <a:pt x="52" y="0"/>
                  </a:moveTo>
                  <a:lnTo>
                    <a:pt x="0" y="3180"/>
                  </a:lnTo>
                  <a:lnTo>
                    <a:pt x="7031" y="4259"/>
                  </a:lnTo>
                  <a:cubicBezTo>
                    <a:pt x="6496" y="3138"/>
                    <a:pt x="5856" y="2068"/>
                    <a:pt x="5120" y="1066"/>
                  </a:cubicBez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20;p59">
              <a:extLst>
                <a:ext uri="{FF2B5EF4-FFF2-40B4-BE49-F238E27FC236}">
                  <a16:creationId xmlns:a16="http://schemas.microsoft.com/office/drawing/2014/main" id="{E34B11EE-601D-B552-3FD6-8C29C08724F1}"/>
                </a:ext>
              </a:extLst>
            </p:cNvPr>
            <p:cNvSpPr/>
            <p:nvPr/>
          </p:nvSpPr>
          <p:spPr>
            <a:xfrm>
              <a:off x="3550550" y="3760650"/>
              <a:ext cx="197500" cy="126375"/>
            </a:xfrm>
            <a:custGeom>
              <a:avLst/>
              <a:gdLst/>
              <a:ahLst/>
              <a:cxnLst/>
              <a:rect l="l" t="t" r="r" b="b"/>
              <a:pathLst>
                <a:path w="7900" h="5055" extrusionOk="0">
                  <a:moveTo>
                    <a:pt x="687" y="781"/>
                  </a:moveTo>
                  <a:lnTo>
                    <a:pt x="5258" y="1742"/>
                  </a:lnTo>
                  <a:cubicBezTo>
                    <a:pt x="5833" y="2535"/>
                    <a:pt x="6347" y="3372"/>
                    <a:pt x="6798" y="4243"/>
                  </a:cubicBezTo>
                  <a:lnTo>
                    <a:pt x="644" y="3298"/>
                  </a:lnTo>
                  <a:lnTo>
                    <a:pt x="687" y="781"/>
                  </a:lnTo>
                  <a:close/>
                  <a:moveTo>
                    <a:pt x="64" y="1"/>
                  </a:moveTo>
                  <a:lnTo>
                    <a:pt x="1" y="3841"/>
                  </a:lnTo>
                  <a:lnTo>
                    <a:pt x="7899" y="5055"/>
                  </a:lnTo>
                  <a:lnTo>
                    <a:pt x="7640" y="4512"/>
                  </a:lnTo>
                  <a:cubicBezTo>
                    <a:pt x="7096" y="3372"/>
                    <a:pt x="6445" y="2286"/>
                    <a:pt x="5698" y="1268"/>
                  </a:cubicBezTo>
                  <a:lnTo>
                    <a:pt x="5628" y="1170"/>
                  </a:lnTo>
                  <a:lnTo>
                    <a:pt x="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21;p59">
              <a:extLst>
                <a:ext uri="{FF2B5EF4-FFF2-40B4-BE49-F238E27FC236}">
                  <a16:creationId xmlns:a16="http://schemas.microsoft.com/office/drawing/2014/main" id="{EF075D5C-6136-24AA-B314-61A7943CF5DD}"/>
                </a:ext>
              </a:extLst>
            </p:cNvPr>
            <p:cNvSpPr/>
            <p:nvPr/>
          </p:nvSpPr>
          <p:spPr>
            <a:xfrm>
              <a:off x="3552300" y="4155325"/>
              <a:ext cx="229975" cy="107075"/>
            </a:xfrm>
            <a:custGeom>
              <a:avLst/>
              <a:gdLst/>
              <a:ahLst/>
              <a:cxnLst/>
              <a:rect l="l" t="t" r="r" b="b"/>
              <a:pathLst>
                <a:path w="9199" h="4283" extrusionOk="0">
                  <a:moveTo>
                    <a:pt x="2527" y="1"/>
                  </a:moveTo>
                  <a:cubicBezTo>
                    <a:pt x="1761" y="1"/>
                    <a:pt x="935" y="36"/>
                    <a:pt x="48" y="117"/>
                  </a:cubicBezTo>
                  <a:lnTo>
                    <a:pt x="0" y="2941"/>
                  </a:lnTo>
                  <a:lnTo>
                    <a:pt x="8629" y="4283"/>
                  </a:lnTo>
                  <a:cubicBezTo>
                    <a:pt x="8629" y="4283"/>
                    <a:pt x="8985" y="3096"/>
                    <a:pt x="9199" y="1193"/>
                  </a:cubicBezTo>
                  <a:cubicBezTo>
                    <a:pt x="7935" y="640"/>
                    <a:pt x="576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922;p59">
              <a:extLst>
                <a:ext uri="{FF2B5EF4-FFF2-40B4-BE49-F238E27FC236}">
                  <a16:creationId xmlns:a16="http://schemas.microsoft.com/office/drawing/2014/main" id="{D86A3470-8CE6-CC7F-40EC-C5598395BD1B}"/>
                </a:ext>
              </a:extLst>
            </p:cNvPr>
            <p:cNvSpPr/>
            <p:nvPr/>
          </p:nvSpPr>
          <p:spPr>
            <a:xfrm>
              <a:off x="3544275" y="4147325"/>
              <a:ext cx="246575" cy="123975"/>
            </a:xfrm>
            <a:custGeom>
              <a:avLst/>
              <a:gdLst/>
              <a:ahLst/>
              <a:cxnLst/>
              <a:rect l="l" t="t" r="r" b="b"/>
              <a:pathLst>
                <a:path w="9863" h="4959" extrusionOk="0">
                  <a:moveTo>
                    <a:pt x="2867" y="637"/>
                  </a:moveTo>
                  <a:cubicBezTo>
                    <a:pt x="5820" y="637"/>
                    <a:pt x="7866" y="1173"/>
                    <a:pt x="9177" y="1712"/>
                  </a:cubicBezTo>
                  <a:cubicBezTo>
                    <a:pt x="9028" y="2929"/>
                    <a:pt x="8824" y="3826"/>
                    <a:pt x="8718" y="4245"/>
                  </a:cubicBezTo>
                  <a:lnTo>
                    <a:pt x="644" y="2990"/>
                  </a:lnTo>
                  <a:lnTo>
                    <a:pt x="681" y="729"/>
                  </a:lnTo>
                  <a:cubicBezTo>
                    <a:pt x="1459" y="665"/>
                    <a:pt x="2187" y="637"/>
                    <a:pt x="2867" y="637"/>
                  </a:cubicBezTo>
                  <a:close/>
                  <a:moveTo>
                    <a:pt x="2866" y="1"/>
                  </a:moveTo>
                  <a:cubicBezTo>
                    <a:pt x="2085" y="1"/>
                    <a:pt x="1244" y="37"/>
                    <a:pt x="340" y="120"/>
                  </a:cubicBezTo>
                  <a:lnTo>
                    <a:pt x="56" y="146"/>
                  </a:lnTo>
                  <a:lnTo>
                    <a:pt x="0" y="3532"/>
                  </a:lnTo>
                  <a:lnTo>
                    <a:pt x="9175" y="4959"/>
                  </a:lnTo>
                  <a:lnTo>
                    <a:pt x="9255" y="4694"/>
                  </a:lnTo>
                  <a:cubicBezTo>
                    <a:pt x="9270" y="4644"/>
                    <a:pt x="9621" y="3459"/>
                    <a:pt x="9836" y="1548"/>
                  </a:cubicBezTo>
                  <a:lnTo>
                    <a:pt x="9862" y="1315"/>
                  </a:lnTo>
                  <a:lnTo>
                    <a:pt x="9647" y="1222"/>
                  </a:lnTo>
                  <a:cubicBezTo>
                    <a:pt x="8292" y="628"/>
                    <a:pt x="6096" y="1"/>
                    <a:pt x="2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923;p59">
              <a:extLst>
                <a:ext uri="{FF2B5EF4-FFF2-40B4-BE49-F238E27FC236}">
                  <a16:creationId xmlns:a16="http://schemas.microsoft.com/office/drawing/2014/main" id="{C52C43C1-B3CD-9625-D635-E2681E3FC975}"/>
                </a:ext>
              </a:extLst>
            </p:cNvPr>
            <p:cNvSpPr/>
            <p:nvPr/>
          </p:nvSpPr>
          <p:spPr>
            <a:xfrm>
              <a:off x="3877650" y="3863075"/>
              <a:ext cx="237925" cy="174425"/>
            </a:xfrm>
            <a:custGeom>
              <a:avLst/>
              <a:gdLst/>
              <a:ahLst/>
              <a:cxnLst/>
              <a:rect l="l" t="t" r="r" b="b"/>
              <a:pathLst>
                <a:path w="9517" h="6977" extrusionOk="0">
                  <a:moveTo>
                    <a:pt x="1106" y="0"/>
                  </a:moveTo>
                  <a:cubicBezTo>
                    <a:pt x="1085" y="0"/>
                    <a:pt x="1065" y="1"/>
                    <a:pt x="1047" y="2"/>
                  </a:cubicBezTo>
                  <a:cubicBezTo>
                    <a:pt x="224" y="55"/>
                    <a:pt x="0" y="1442"/>
                    <a:pt x="0" y="1442"/>
                  </a:cubicBezTo>
                  <a:lnTo>
                    <a:pt x="1725" y="4852"/>
                  </a:lnTo>
                  <a:cubicBezTo>
                    <a:pt x="1725" y="4852"/>
                    <a:pt x="1447" y="5415"/>
                    <a:pt x="3959" y="6195"/>
                  </a:cubicBezTo>
                  <a:cubicBezTo>
                    <a:pt x="5672" y="6727"/>
                    <a:pt x="7244" y="6976"/>
                    <a:pt x="8154" y="6976"/>
                  </a:cubicBezTo>
                  <a:cubicBezTo>
                    <a:pt x="8579" y="6976"/>
                    <a:pt x="8860" y="6922"/>
                    <a:pt x="8942" y="6816"/>
                  </a:cubicBezTo>
                  <a:cubicBezTo>
                    <a:pt x="9201" y="6485"/>
                    <a:pt x="9158" y="5545"/>
                    <a:pt x="9337" y="4741"/>
                  </a:cubicBezTo>
                  <a:cubicBezTo>
                    <a:pt x="9516" y="3936"/>
                    <a:pt x="7854" y="1233"/>
                    <a:pt x="6692" y="1143"/>
                  </a:cubicBezTo>
                  <a:cubicBezTo>
                    <a:pt x="6692" y="1143"/>
                    <a:pt x="2076" y="0"/>
                    <a:pt x="1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924;p59">
              <a:extLst>
                <a:ext uri="{FF2B5EF4-FFF2-40B4-BE49-F238E27FC236}">
                  <a16:creationId xmlns:a16="http://schemas.microsoft.com/office/drawing/2014/main" id="{3008586B-5483-BCBB-1E6D-7B220DAFF489}"/>
                </a:ext>
              </a:extLst>
            </p:cNvPr>
            <p:cNvSpPr/>
            <p:nvPr/>
          </p:nvSpPr>
          <p:spPr>
            <a:xfrm>
              <a:off x="3869525" y="3855175"/>
              <a:ext cx="252700" cy="190250"/>
            </a:xfrm>
            <a:custGeom>
              <a:avLst/>
              <a:gdLst/>
              <a:ahLst/>
              <a:cxnLst/>
              <a:rect l="l" t="t" r="r" b="b"/>
              <a:pathLst>
                <a:path w="10108" h="7610" extrusionOk="0">
                  <a:moveTo>
                    <a:pt x="1458" y="633"/>
                  </a:moveTo>
                  <a:cubicBezTo>
                    <a:pt x="2168" y="633"/>
                    <a:pt x="5086" y="1309"/>
                    <a:pt x="6939" y="1767"/>
                  </a:cubicBezTo>
                  <a:cubicBezTo>
                    <a:pt x="6957" y="1772"/>
                    <a:pt x="6974" y="1774"/>
                    <a:pt x="6992" y="1776"/>
                  </a:cubicBezTo>
                  <a:cubicBezTo>
                    <a:pt x="7360" y="1804"/>
                    <a:pt x="7913" y="2260"/>
                    <a:pt x="8433" y="2963"/>
                  </a:cubicBezTo>
                  <a:cubicBezTo>
                    <a:pt x="9112" y="3880"/>
                    <a:pt x="9407" y="4742"/>
                    <a:pt x="9352" y="4989"/>
                  </a:cubicBezTo>
                  <a:cubicBezTo>
                    <a:pt x="9277" y="5321"/>
                    <a:pt x="9240" y="5675"/>
                    <a:pt x="9206" y="5986"/>
                  </a:cubicBezTo>
                  <a:cubicBezTo>
                    <a:pt x="9165" y="6371"/>
                    <a:pt x="9118" y="6806"/>
                    <a:pt x="9046" y="6908"/>
                  </a:cubicBezTo>
                  <a:cubicBezTo>
                    <a:pt x="8972" y="6952"/>
                    <a:pt x="8786" y="6978"/>
                    <a:pt x="8507" y="6978"/>
                  </a:cubicBezTo>
                  <a:cubicBezTo>
                    <a:pt x="7724" y="6978"/>
                    <a:pt x="6209" y="6776"/>
                    <a:pt x="4379" y="6208"/>
                  </a:cubicBezTo>
                  <a:cubicBezTo>
                    <a:pt x="2698" y="5686"/>
                    <a:pt x="2407" y="5296"/>
                    <a:pt x="2363" y="5218"/>
                  </a:cubicBezTo>
                  <a:cubicBezTo>
                    <a:pt x="2373" y="5152"/>
                    <a:pt x="2362" y="5083"/>
                    <a:pt x="2332" y="5025"/>
                  </a:cubicBezTo>
                  <a:lnTo>
                    <a:pt x="657" y="1712"/>
                  </a:lnTo>
                  <a:cubicBezTo>
                    <a:pt x="734" y="1361"/>
                    <a:pt x="971" y="663"/>
                    <a:pt x="1392" y="635"/>
                  </a:cubicBezTo>
                  <a:cubicBezTo>
                    <a:pt x="1411" y="634"/>
                    <a:pt x="1434" y="633"/>
                    <a:pt x="1458" y="633"/>
                  </a:cubicBezTo>
                  <a:close/>
                  <a:moveTo>
                    <a:pt x="1406" y="0"/>
                  </a:moveTo>
                  <a:cubicBezTo>
                    <a:pt x="1387" y="0"/>
                    <a:pt x="1369" y="1"/>
                    <a:pt x="1352" y="2"/>
                  </a:cubicBezTo>
                  <a:cubicBezTo>
                    <a:pt x="289" y="70"/>
                    <a:pt x="23" y="1640"/>
                    <a:pt x="12" y="1707"/>
                  </a:cubicBezTo>
                  <a:cubicBezTo>
                    <a:pt x="0" y="1773"/>
                    <a:pt x="12" y="1842"/>
                    <a:pt x="42" y="1901"/>
                  </a:cubicBezTo>
                  <a:lnTo>
                    <a:pt x="1723" y="5227"/>
                  </a:lnTo>
                  <a:cubicBezTo>
                    <a:pt x="1725" y="5306"/>
                    <a:pt x="1742" y="5385"/>
                    <a:pt x="1774" y="5458"/>
                  </a:cubicBezTo>
                  <a:cubicBezTo>
                    <a:pt x="1976" y="5929"/>
                    <a:pt x="2767" y="6372"/>
                    <a:pt x="4191" y="6815"/>
                  </a:cubicBezTo>
                  <a:cubicBezTo>
                    <a:pt x="5502" y="7221"/>
                    <a:pt x="7284" y="7609"/>
                    <a:pt x="8436" y="7609"/>
                  </a:cubicBezTo>
                  <a:cubicBezTo>
                    <a:pt x="8965" y="7609"/>
                    <a:pt x="9361" y="7527"/>
                    <a:pt x="9516" y="7328"/>
                  </a:cubicBezTo>
                  <a:cubicBezTo>
                    <a:pt x="9731" y="7055"/>
                    <a:pt x="9780" y="6591"/>
                    <a:pt x="9838" y="6054"/>
                  </a:cubicBezTo>
                  <a:cubicBezTo>
                    <a:pt x="9871" y="5744"/>
                    <a:pt x="9906" y="5424"/>
                    <a:pt x="9972" y="5127"/>
                  </a:cubicBezTo>
                  <a:cubicBezTo>
                    <a:pt x="10108" y="4518"/>
                    <a:pt x="9535" y="3383"/>
                    <a:pt x="8945" y="2586"/>
                  </a:cubicBezTo>
                  <a:cubicBezTo>
                    <a:pt x="8569" y="2079"/>
                    <a:pt x="7832" y="1223"/>
                    <a:pt x="7070" y="1146"/>
                  </a:cubicBezTo>
                  <a:cubicBezTo>
                    <a:pt x="6483" y="1001"/>
                    <a:pt x="2357" y="0"/>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925;p59">
              <a:extLst>
                <a:ext uri="{FF2B5EF4-FFF2-40B4-BE49-F238E27FC236}">
                  <a16:creationId xmlns:a16="http://schemas.microsoft.com/office/drawing/2014/main" id="{BB716F05-F70C-8730-4049-CEB0C6087026}"/>
                </a:ext>
              </a:extLst>
            </p:cNvPr>
            <p:cNvSpPr/>
            <p:nvPr/>
          </p:nvSpPr>
          <p:spPr>
            <a:xfrm>
              <a:off x="3942125" y="4003825"/>
              <a:ext cx="227200" cy="207975"/>
            </a:xfrm>
            <a:custGeom>
              <a:avLst/>
              <a:gdLst/>
              <a:ahLst/>
              <a:cxnLst/>
              <a:rect l="l" t="t" r="r" b="b"/>
              <a:pathLst>
                <a:path w="9088" h="8319" extrusionOk="0">
                  <a:moveTo>
                    <a:pt x="1702" y="0"/>
                  </a:moveTo>
                  <a:cubicBezTo>
                    <a:pt x="1686" y="0"/>
                    <a:pt x="1671" y="0"/>
                    <a:pt x="1658" y="1"/>
                  </a:cubicBezTo>
                  <a:cubicBezTo>
                    <a:pt x="834" y="55"/>
                    <a:pt x="1" y="1744"/>
                    <a:pt x="1" y="1744"/>
                  </a:cubicBezTo>
                  <a:cubicBezTo>
                    <a:pt x="1" y="1744"/>
                    <a:pt x="606" y="6003"/>
                    <a:pt x="1152" y="6513"/>
                  </a:cubicBezTo>
                  <a:cubicBezTo>
                    <a:pt x="1698" y="7024"/>
                    <a:pt x="6983" y="8254"/>
                    <a:pt x="7796" y="8316"/>
                  </a:cubicBezTo>
                  <a:cubicBezTo>
                    <a:pt x="7820" y="8318"/>
                    <a:pt x="7844" y="8319"/>
                    <a:pt x="7867" y="8319"/>
                  </a:cubicBezTo>
                  <a:cubicBezTo>
                    <a:pt x="8628" y="8319"/>
                    <a:pt x="8927" y="7320"/>
                    <a:pt x="9005" y="6304"/>
                  </a:cubicBezTo>
                  <a:cubicBezTo>
                    <a:pt x="9087" y="5257"/>
                    <a:pt x="8187" y="1796"/>
                    <a:pt x="7275" y="1491"/>
                  </a:cubicBezTo>
                  <a:cubicBezTo>
                    <a:pt x="7275" y="1491"/>
                    <a:pt x="2640"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926;p59">
              <a:extLst>
                <a:ext uri="{FF2B5EF4-FFF2-40B4-BE49-F238E27FC236}">
                  <a16:creationId xmlns:a16="http://schemas.microsoft.com/office/drawing/2014/main" id="{D135D040-4516-669D-5463-529F265D4361}"/>
                </a:ext>
              </a:extLst>
            </p:cNvPr>
            <p:cNvSpPr/>
            <p:nvPr/>
          </p:nvSpPr>
          <p:spPr>
            <a:xfrm>
              <a:off x="3934075" y="3995900"/>
              <a:ext cx="243050" cy="223900"/>
            </a:xfrm>
            <a:custGeom>
              <a:avLst/>
              <a:gdLst/>
              <a:ahLst/>
              <a:cxnLst/>
              <a:rect l="l" t="t" r="r" b="b"/>
              <a:pathLst>
                <a:path w="9722" h="8956" extrusionOk="0">
                  <a:moveTo>
                    <a:pt x="2025" y="635"/>
                  </a:moveTo>
                  <a:cubicBezTo>
                    <a:pt x="2642" y="635"/>
                    <a:pt x="5690" y="1529"/>
                    <a:pt x="7498" y="2110"/>
                  </a:cubicBezTo>
                  <a:cubicBezTo>
                    <a:pt x="8122" y="2321"/>
                    <a:pt x="9101" y="5470"/>
                    <a:pt x="9012" y="6598"/>
                  </a:cubicBezTo>
                  <a:cubicBezTo>
                    <a:pt x="8970" y="7148"/>
                    <a:pt x="8866" y="7600"/>
                    <a:pt x="8715" y="7902"/>
                  </a:cubicBezTo>
                  <a:cubicBezTo>
                    <a:pt x="8530" y="8271"/>
                    <a:pt x="8322" y="8319"/>
                    <a:pt x="8177" y="8319"/>
                  </a:cubicBezTo>
                  <a:cubicBezTo>
                    <a:pt x="8166" y="8319"/>
                    <a:pt x="8155" y="8318"/>
                    <a:pt x="8144" y="8318"/>
                  </a:cubicBezTo>
                  <a:cubicBezTo>
                    <a:pt x="7162" y="8241"/>
                    <a:pt x="2128" y="7002"/>
                    <a:pt x="1692" y="6599"/>
                  </a:cubicBezTo>
                  <a:cubicBezTo>
                    <a:pt x="1410" y="6331"/>
                    <a:pt x="938" y="4084"/>
                    <a:pt x="653" y="2116"/>
                  </a:cubicBezTo>
                  <a:cubicBezTo>
                    <a:pt x="978" y="1490"/>
                    <a:pt x="1579" y="663"/>
                    <a:pt x="2001" y="636"/>
                  </a:cubicBezTo>
                  <a:cubicBezTo>
                    <a:pt x="2008" y="635"/>
                    <a:pt x="2016" y="635"/>
                    <a:pt x="2025" y="635"/>
                  </a:cubicBezTo>
                  <a:close/>
                  <a:moveTo>
                    <a:pt x="2016" y="0"/>
                  </a:moveTo>
                  <a:cubicBezTo>
                    <a:pt x="1996" y="0"/>
                    <a:pt x="1977" y="1"/>
                    <a:pt x="1960" y="2"/>
                  </a:cubicBezTo>
                  <a:cubicBezTo>
                    <a:pt x="1003" y="63"/>
                    <a:pt x="192" y="1612"/>
                    <a:pt x="39" y="1922"/>
                  </a:cubicBezTo>
                  <a:cubicBezTo>
                    <a:pt x="10" y="1979"/>
                    <a:pt x="0" y="2044"/>
                    <a:pt x="9" y="2106"/>
                  </a:cubicBezTo>
                  <a:cubicBezTo>
                    <a:pt x="155" y="3132"/>
                    <a:pt x="675" y="6518"/>
                    <a:pt x="1258" y="7063"/>
                  </a:cubicBezTo>
                  <a:cubicBezTo>
                    <a:pt x="1898" y="7661"/>
                    <a:pt x="7317" y="8891"/>
                    <a:pt x="8095" y="8950"/>
                  </a:cubicBezTo>
                  <a:cubicBezTo>
                    <a:pt x="8126" y="8953"/>
                    <a:pt x="8158" y="8955"/>
                    <a:pt x="8191" y="8955"/>
                  </a:cubicBezTo>
                  <a:cubicBezTo>
                    <a:pt x="8534" y="8955"/>
                    <a:pt x="8971" y="8808"/>
                    <a:pt x="9284" y="8186"/>
                  </a:cubicBezTo>
                  <a:cubicBezTo>
                    <a:pt x="9474" y="7805"/>
                    <a:pt x="9596" y="7287"/>
                    <a:pt x="9646" y="6646"/>
                  </a:cubicBezTo>
                  <a:cubicBezTo>
                    <a:pt x="9722" y="5666"/>
                    <a:pt x="8878" y="1901"/>
                    <a:pt x="7698" y="1506"/>
                  </a:cubicBezTo>
                  <a:lnTo>
                    <a:pt x="7695" y="1506"/>
                  </a:lnTo>
                  <a:cubicBezTo>
                    <a:pt x="7208" y="1350"/>
                    <a:pt x="3008" y="0"/>
                    <a:pt x="2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927;p59">
              <a:extLst>
                <a:ext uri="{FF2B5EF4-FFF2-40B4-BE49-F238E27FC236}">
                  <a16:creationId xmlns:a16="http://schemas.microsoft.com/office/drawing/2014/main" id="{C8EB566D-CDB2-8196-46B8-094DC1175D78}"/>
                </a:ext>
              </a:extLst>
            </p:cNvPr>
            <p:cNvSpPr/>
            <p:nvPr/>
          </p:nvSpPr>
          <p:spPr>
            <a:xfrm>
              <a:off x="3968025" y="4166225"/>
              <a:ext cx="237400" cy="182450"/>
            </a:xfrm>
            <a:custGeom>
              <a:avLst/>
              <a:gdLst/>
              <a:ahLst/>
              <a:cxnLst/>
              <a:rect l="l" t="t" r="r" b="b"/>
              <a:pathLst>
                <a:path w="9496" h="7298" extrusionOk="0">
                  <a:moveTo>
                    <a:pt x="1380" y="0"/>
                  </a:moveTo>
                  <a:cubicBezTo>
                    <a:pt x="801" y="0"/>
                    <a:pt x="1" y="1535"/>
                    <a:pt x="88" y="1887"/>
                  </a:cubicBezTo>
                  <a:cubicBezTo>
                    <a:pt x="177" y="2246"/>
                    <a:pt x="49" y="5394"/>
                    <a:pt x="49" y="5394"/>
                  </a:cubicBezTo>
                  <a:lnTo>
                    <a:pt x="9495" y="7297"/>
                  </a:lnTo>
                  <a:lnTo>
                    <a:pt x="8783" y="2914"/>
                  </a:lnTo>
                  <a:cubicBezTo>
                    <a:pt x="8783" y="2914"/>
                    <a:pt x="8801" y="2681"/>
                    <a:pt x="8059" y="1688"/>
                  </a:cubicBezTo>
                  <a:cubicBezTo>
                    <a:pt x="8059" y="1688"/>
                    <a:pt x="1986" y="46"/>
                    <a:pt x="1405" y="1"/>
                  </a:cubicBezTo>
                  <a:cubicBezTo>
                    <a:pt x="1397" y="1"/>
                    <a:pt x="1388" y="0"/>
                    <a:pt x="1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928;p59">
              <a:extLst>
                <a:ext uri="{FF2B5EF4-FFF2-40B4-BE49-F238E27FC236}">
                  <a16:creationId xmlns:a16="http://schemas.microsoft.com/office/drawing/2014/main" id="{AE617502-A5B1-D61D-75FA-1F75416D254C}"/>
                </a:ext>
              </a:extLst>
            </p:cNvPr>
            <p:cNvSpPr/>
            <p:nvPr/>
          </p:nvSpPr>
          <p:spPr>
            <a:xfrm>
              <a:off x="3959900" y="4158250"/>
              <a:ext cx="254150" cy="198350"/>
            </a:xfrm>
            <a:custGeom>
              <a:avLst/>
              <a:gdLst/>
              <a:ahLst/>
              <a:cxnLst/>
              <a:rect l="l" t="t" r="r" b="b"/>
              <a:pathLst>
                <a:path w="10166" h="7934" extrusionOk="0">
                  <a:moveTo>
                    <a:pt x="1705" y="636"/>
                  </a:moveTo>
                  <a:cubicBezTo>
                    <a:pt x="2103" y="667"/>
                    <a:pt x="5763" y="1627"/>
                    <a:pt x="8194" y="2285"/>
                  </a:cubicBezTo>
                  <a:cubicBezTo>
                    <a:pt x="8708" y="2985"/>
                    <a:pt x="8788" y="3213"/>
                    <a:pt x="8791" y="3213"/>
                  </a:cubicBezTo>
                  <a:cubicBezTo>
                    <a:pt x="8791" y="3213"/>
                    <a:pt x="8791" y="3213"/>
                    <a:pt x="8791" y="3213"/>
                  </a:cubicBezTo>
                  <a:lnTo>
                    <a:pt x="8791" y="3213"/>
                  </a:lnTo>
                  <a:cubicBezTo>
                    <a:pt x="8790" y="3237"/>
                    <a:pt x="8791" y="3261"/>
                    <a:pt x="8795" y="3284"/>
                  </a:cubicBezTo>
                  <a:lnTo>
                    <a:pt x="9432" y="7214"/>
                  </a:lnTo>
                  <a:lnTo>
                    <a:pt x="703" y="5455"/>
                  </a:lnTo>
                  <a:cubicBezTo>
                    <a:pt x="739" y="4505"/>
                    <a:pt x="805" y="2468"/>
                    <a:pt x="724" y="2146"/>
                  </a:cubicBezTo>
                  <a:cubicBezTo>
                    <a:pt x="715" y="1982"/>
                    <a:pt x="1028" y="1234"/>
                    <a:pt x="1446" y="813"/>
                  </a:cubicBezTo>
                  <a:cubicBezTo>
                    <a:pt x="1592" y="667"/>
                    <a:pt x="1682" y="636"/>
                    <a:pt x="1705" y="636"/>
                  </a:cubicBezTo>
                  <a:close/>
                  <a:moveTo>
                    <a:pt x="1702" y="1"/>
                  </a:moveTo>
                  <a:cubicBezTo>
                    <a:pt x="1426" y="1"/>
                    <a:pt x="1146" y="175"/>
                    <a:pt x="860" y="514"/>
                  </a:cubicBezTo>
                  <a:cubicBezTo>
                    <a:pt x="475" y="969"/>
                    <a:pt x="1" y="1863"/>
                    <a:pt x="105" y="2282"/>
                  </a:cubicBezTo>
                  <a:cubicBezTo>
                    <a:pt x="153" y="2505"/>
                    <a:pt x="119" y="4196"/>
                    <a:pt x="57" y="5699"/>
                  </a:cubicBezTo>
                  <a:cubicBezTo>
                    <a:pt x="50" y="5856"/>
                    <a:pt x="159" y="5993"/>
                    <a:pt x="312" y="6024"/>
                  </a:cubicBezTo>
                  <a:lnTo>
                    <a:pt x="9758" y="7928"/>
                  </a:lnTo>
                  <a:cubicBezTo>
                    <a:pt x="9778" y="7931"/>
                    <a:pt x="9799" y="7934"/>
                    <a:pt x="9820" y="7934"/>
                  </a:cubicBezTo>
                  <a:cubicBezTo>
                    <a:pt x="10016" y="7934"/>
                    <a:pt x="10165" y="7758"/>
                    <a:pt x="10133" y="7565"/>
                  </a:cubicBezTo>
                  <a:lnTo>
                    <a:pt x="9423" y="3192"/>
                  </a:lnTo>
                  <a:cubicBezTo>
                    <a:pt x="9395" y="2939"/>
                    <a:pt x="9132" y="2478"/>
                    <a:pt x="8639" y="1817"/>
                  </a:cubicBezTo>
                  <a:cubicBezTo>
                    <a:pt x="8597" y="1760"/>
                    <a:pt x="8536" y="1719"/>
                    <a:pt x="8467" y="1701"/>
                  </a:cubicBezTo>
                  <a:cubicBezTo>
                    <a:pt x="7842" y="1531"/>
                    <a:pt x="2349" y="50"/>
                    <a:pt x="1755" y="3"/>
                  </a:cubicBezTo>
                  <a:cubicBezTo>
                    <a:pt x="1737" y="1"/>
                    <a:pt x="1720" y="1"/>
                    <a:pt x="1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929;p59">
              <a:extLst>
                <a:ext uri="{FF2B5EF4-FFF2-40B4-BE49-F238E27FC236}">
                  <a16:creationId xmlns:a16="http://schemas.microsoft.com/office/drawing/2014/main" id="{82A31440-6C3A-19FD-CF02-D69FE9ECFF16}"/>
                </a:ext>
              </a:extLst>
            </p:cNvPr>
            <p:cNvSpPr/>
            <p:nvPr/>
          </p:nvSpPr>
          <p:spPr>
            <a:xfrm>
              <a:off x="4142400" y="3920550"/>
              <a:ext cx="264950" cy="190325"/>
            </a:xfrm>
            <a:custGeom>
              <a:avLst/>
              <a:gdLst/>
              <a:ahLst/>
              <a:cxnLst/>
              <a:rect l="l" t="t" r="r" b="b"/>
              <a:pathLst>
                <a:path w="10598" h="7613" extrusionOk="0">
                  <a:moveTo>
                    <a:pt x="1197" y="1"/>
                  </a:moveTo>
                  <a:cubicBezTo>
                    <a:pt x="915" y="1"/>
                    <a:pt x="728" y="41"/>
                    <a:pt x="682" y="135"/>
                  </a:cubicBezTo>
                  <a:lnTo>
                    <a:pt x="1" y="1369"/>
                  </a:lnTo>
                  <a:lnTo>
                    <a:pt x="2046" y="5156"/>
                  </a:lnTo>
                  <a:cubicBezTo>
                    <a:pt x="2046" y="5156"/>
                    <a:pt x="2108" y="5862"/>
                    <a:pt x="4058" y="6365"/>
                  </a:cubicBezTo>
                  <a:cubicBezTo>
                    <a:pt x="6007" y="6867"/>
                    <a:pt x="9576" y="7612"/>
                    <a:pt x="9576" y="7612"/>
                  </a:cubicBezTo>
                  <a:cubicBezTo>
                    <a:pt x="9576" y="7612"/>
                    <a:pt x="10597" y="6522"/>
                    <a:pt x="10400" y="6039"/>
                  </a:cubicBezTo>
                  <a:cubicBezTo>
                    <a:pt x="10205" y="5554"/>
                    <a:pt x="8024" y="1993"/>
                    <a:pt x="7130" y="1456"/>
                  </a:cubicBezTo>
                  <a:cubicBezTo>
                    <a:pt x="6386" y="1008"/>
                    <a:pt x="2603" y="1"/>
                    <a:pt x="1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930;p59">
              <a:extLst>
                <a:ext uri="{FF2B5EF4-FFF2-40B4-BE49-F238E27FC236}">
                  <a16:creationId xmlns:a16="http://schemas.microsoft.com/office/drawing/2014/main" id="{8A337BCE-C55F-9EA8-24BA-3FE96BE313DF}"/>
                </a:ext>
              </a:extLst>
            </p:cNvPr>
            <p:cNvSpPr/>
            <p:nvPr/>
          </p:nvSpPr>
          <p:spPr>
            <a:xfrm>
              <a:off x="4134125" y="3912725"/>
              <a:ext cx="281800" cy="206075"/>
            </a:xfrm>
            <a:custGeom>
              <a:avLst/>
              <a:gdLst/>
              <a:ahLst/>
              <a:cxnLst/>
              <a:rect l="l" t="t" r="r" b="b"/>
              <a:pathLst>
                <a:path w="11272" h="8243" extrusionOk="0">
                  <a:moveTo>
                    <a:pt x="1519" y="624"/>
                  </a:moveTo>
                  <a:cubicBezTo>
                    <a:pt x="2694" y="624"/>
                    <a:pt x="6524" y="1578"/>
                    <a:pt x="7296" y="2041"/>
                  </a:cubicBezTo>
                  <a:cubicBezTo>
                    <a:pt x="8105" y="2527"/>
                    <a:pt x="10242" y="5994"/>
                    <a:pt x="10435" y="6470"/>
                  </a:cubicBezTo>
                  <a:cubicBezTo>
                    <a:pt x="10484" y="6617"/>
                    <a:pt x="10181" y="7129"/>
                    <a:pt x="9793" y="7577"/>
                  </a:cubicBezTo>
                  <a:cubicBezTo>
                    <a:pt x="9046" y="7419"/>
                    <a:pt x="6139" y="6801"/>
                    <a:pt x="4467" y="6369"/>
                  </a:cubicBezTo>
                  <a:cubicBezTo>
                    <a:pt x="2872" y="5960"/>
                    <a:pt x="2697" y="5439"/>
                    <a:pt x="2693" y="5439"/>
                  </a:cubicBezTo>
                  <a:lnTo>
                    <a:pt x="2692" y="5440"/>
                  </a:lnTo>
                  <a:cubicBezTo>
                    <a:pt x="2688" y="5397"/>
                    <a:pt x="2676" y="5356"/>
                    <a:pt x="2655" y="5317"/>
                  </a:cubicBezTo>
                  <a:lnTo>
                    <a:pt x="691" y="1683"/>
                  </a:lnTo>
                  <a:lnTo>
                    <a:pt x="1263" y="650"/>
                  </a:lnTo>
                  <a:cubicBezTo>
                    <a:pt x="1322" y="632"/>
                    <a:pt x="1409" y="624"/>
                    <a:pt x="1519" y="624"/>
                  </a:cubicBezTo>
                  <a:close/>
                  <a:moveTo>
                    <a:pt x="1513" y="0"/>
                  </a:moveTo>
                  <a:cubicBezTo>
                    <a:pt x="1330" y="0"/>
                    <a:pt x="1179" y="15"/>
                    <a:pt x="1069" y="48"/>
                  </a:cubicBezTo>
                  <a:cubicBezTo>
                    <a:pt x="907" y="96"/>
                    <a:pt x="794" y="180"/>
                    <a:pt x="731" y="300"/>
                  </a:cubicBezTo>
                  <a:lnTo>
                    <a:pt x="54" y="1530"/>
                  </a:lnTo>
                  <a:cubicBezTo>
                    <a:pt x="2" y="1624"/>
                    <a:pt x="1" y="1738"/>
                    <a:pt x="53" y="1834"/>
                  </a:cubicBezTo>
                  <a:lnTo>
                    <a:pt x="2076" y="5579"/>
                  </a:lnTo>
                  <a:cubicBezTo>
                    <a:pt x="2143" y="5839"/>
                    <a:pt x="2494" y="6516"/>
                    <a:pt x="4309" y="6985"/>
                  </a:cubicBezTo>
                  <a:cubicBezTo>
                    <a:pt x="6245" y="7483"/>
                    <a:pt x="9807" y="8229"/>
                    <a:pt x="9841" y="8236"/>
                  </a:cubicBezTo>
                  <a:cubicBezTo>
                    <a:pt x="9864" y="8240"/>
                    <a:pt x="9885" y="8243"/>
                    <a:pt x="9907" y="8243"/>
                  </a:cubicBezTo>
                  <a:cubicBezTo>
                    <a:pt x="9994" y="8243"/>
                    <a:pt x="10078" y="8207"/>
                    <a:pt x="10139" y="8143"/>
                  </a:cubicBezTo>
                  <a:cubicBezTo>
                    <a:pt x="10487" y="7770"/>
                    <a:pt x="11272" y="6838"/>
                    <a:pt x="11025" y="6232"/>
                  </a:cubicBezTo>
                  <a:cubicBezTo>
                    <a:pt x="10826" y="5742"/>
                    <a:pt x="8615" y="2092"/>
                    <a:pt x="7624" y="1497"/>
                  </a:cubicBezTo>
                  <a:cubicBezTo>
                    <a:pt x="6906" y="1066"/>
                    <a:pt x="3063" y="0"/>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931;p59">
              <a:extLst>
                <a:ext uri="{FF2B5EF4-FFF2-40B4-BE49-F238E27FC236}">
                  <a16:creationId xmlns:a16="http://schemas.microsoft.com/office/drawing/2014/main" id="{DDD09AB8-09A7-2A45-43DF-A315A3045C44}"/>
                </a:ext>
              </a:extLst>
            </p:cNvPr>
            <p:cNvSpPr/>
            <p:nvPr/>
          </p:nvSpPr>
          <p:spPr>
            <a:xfrm>
              <a:off x="4225225" y="4070150"/>
              <a:ext cx="256925" cy="218850"/>
            </a:xfrm>
            <a:custGeom>
              <a:avLst/>
              <a:gdLst/>
              <a:ahLst/>
              <a:cxnLst/>
              <a:rect l="l" t="t" r="r" b="b"/>
              <a:pathLst>
                <a:path w="10277" h="8754" extrusionOk="0">
                  <a:moveTo>
                    <a:pt x="1454" y="0"/>
                  </a:moveTo>
                  <a:cubicBezTo>
                    <a:pt x="1201" y="0"/>
                    <a:pt x="924" y="83"/>
                    <a:pt x="745" y="381"/>
                  </a:cubicBezTo>
                  <a:cubicBezTo>
                    <a:pt x="745" y="381"/>
                    <a:pt x="73" y="1498"/>
                    <a:pt x="36" y="1963"/>
                  </a:cubicBezTo>
                  <a:cubicBezTo>
                    <a:pt x="0" y="2429"/>
                    <a:pt x="643" y="6222"/>
                    <a:pt x="1625" y="7117"/>
                  </a:cubicBezTo>
                  <a:cubicBezTo>
                    <a:pt x="2608" y="8012"/>
                    <a:pt x="8289" y="8688"/>
                    <a:pt x="9103" y="8752"/>
                  </a:cubicBezTo>
                  <a:cubicBezTo>
                    <a:pt x="9123" y="8753"/>
                    <a:pt x="9142" y="8754"/>
                    <a:pt x="9161" y="8754"/>
                  </a:cubicBezTo>
                  <a:cubicBezTo>
                    <a:pt x="9927" y="8754"/>
                    <a:pt x="10134" y="7522"/>
                    <a:pt x="10205" y="6614"/>
                  </a:cubicBezTo>
                  <a:cubicBezTo>
                    <a:pt x="10277" y="5684"/>
                    <a:pt x="9010" y="2426"/>
                    <a:pt x="8115" y="1888"/>
                  </a:cubicBezTo>
                  <a:cubicBezTo>
                    <a:pt x="7221" y="1352"/>
                    <a:pt x="2051" y="131"/>
                    <a:pt x="2051" y="131"/>
                  </a:cubicBezTo>
                  <a:cubicBezTo>
                    <a:pt x="2051" y="131"/>
                    <a:pt x="177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932;p59">
              <a:extLst>
                <a:ext uri="{FF2B5EF4-FFF2-40B4-BE49-F238E27FC236}">
                  <a16:creationId xmlns:a16="http://schemas.microsoft.com/office/drawing/2014/main" id="{460DCF96-F49E-44EC-C569-BCF5BFDFF7B1}"/>
                </a:ext>
              </a:extLst>
            </p:cNvPr>
            <p:cNvSpPr/>
            <p:nvPr/>
          </p:nvSpPr>
          <p:spPr>
            <a:xfrm>
              <a:off x="4217150" y="4062225"/>
              <a:ext cx="273125" cy="234700"/>
            </a:xfrm>
            <a:custGeom>
              <a:avLst/>
              <a:gdLst/>
              <a:ahLst/>
              <a:cxnLst/>
              <a:rect l="l" t="t" r="r" b="b"/>
              <a:pathLst>
                <a:path w="10925" h="9388" extrusionOk="0">
                  <a:moveTo>
                    <a:pt x="1785" y="632"/>
                  </a:moveTo>
                  <a:cubicBezTo>
                    <a:pt x="2011" y="632"/>
                    <a:pt x="2225" y="728"/>
                    <a:pt x="2240" y="735"/>
                  </a:cubicBezTo>
                  <a:cubicBezTo>
                    <a:pt x="2259" y="744"/>
                    <a:pt x="2279" y="751"/>
                    <a:pt x="2300" y="756"/>
                  </a:cubicBezTo>
                  <a:cubicBezTo>
                    <a:pt x="3726" y="1093"/>
                    <a:pt x="7575" y="2057"/>
                    <a:pt x="8273" y="2477"/>
                  </a:cubicBezTo>
                  <a:cubicBezTo>
                    <a:pt x="9052" y="2945"/>
                    <a:pt x="10274" y="6109"/>
                    <a:pt x="10211" y="6905"/>
                  </a:cubicBezTo>
                  <a:cubicBezTo>
                    <a:pt x="10157" y="7600"/>
                    <a:pt x="9990" y="8751"/>
                    <a:pt x="9478" y="8751"/>
                  </a:cubicBezTo>
                  <a:lnTo>
                    <a:pt x="9451" y="8751"/>
                  </a:lnTo>
                  <a:cubicBezTo>
                    <a:pt x="8029" y="8640"/>
                    <a:pt x="2976" y="7941"/>
                    <a:pt x="2162" y="7199"/>
                  </a:cubicBezTo>
                  <a:cubicBezTo>
                    <a:pt x="1303" y="6417"/>
                    <a:pt x="642" y="2751"/>
                    <a:pt x="676" y="2304"/>
                  </a:cubicBezTo>
                  <a:cubicBezTo>
                    <a:pt x="697" y="2036"/>
                    <a:pt x="1076" y="1299"/>
                    <a:pt x="1340" y="861"/>
                  </a:cubicBezTo>
                  <a:cubicBezTo>
                    <a:pt x="1445" y="684"/>
                    <a:pt x="1618" y="632"/>
                    <a:pt x="1785" y="632"/>
                  </a:cubicBezTo>
                  <a:close/>
                  <a:moveTo>
                    <a:pt x="1782" y="0"/>
                  </a:moveTo>
                  <a:cubicBezTo>
                    <a:pt x="1422" y="0"/>
                    <a:pt x="1039" y="127"/>
                    <a:pt x="795" y="534"/>
                  </a:cubicBezTo>
                  <a:cubicBezTo>
                    <a:pt x="677" y="731"/>
                    <a:pt x="83" y="1742"/>
                    <a:pt x="43" y="2256"/>
                  </a:cubicBezTo>
                  <a:cubicBezTo>
                    <a:pt x="1" y="2799"/>
                    <a:pt x="654" y="6686"/>
                    <a:pt x="1734" y="7668"/>
                  </a:cubicBezTo>
                  <a:cubicBezTo>
                    <a:pt x="2914" y="8744"/>
                    <a:pt x="9338" y="9380"/>
                    <a:pt x="9401" y="9383"/>
                  </a:cubicBezTo>
                  <a:cubicBezTo>
                    <a:pt x="9432" y="9386"/>
                    <a:pt x="9462" y="9387"/>
                    <a:pt x="9491" y="9387"/>
                  </a:cubicBezTo>
                  <a:cubicBezTo>
                    <a:pt x="10655" y="9387"/>
                    <a:pt x="10797" y="7565"/>
                    <a:pt x="10844" y="6955"/>
                  </a:cubicBezTo>
                  <a:cubicBezTo>
                    <a:pt x="10925" y="5910"/>
                    <a:pt x="9628" y="2550"/>
                    <a:pt x="8601" y="1933"/>
                  </a:cubicBezTo>
                  <a:cubicBezTo>
                    <a:pt x="7706" y="1396"/>
                    <a:pt x="3134" y="302"/>
                    <a:pt x="2476" y="146"/>
                  </a:cubicBezTo>
                  <a:cubicBezTo>
                    <a:pt x="2300" y="69"/>
                    <a:pt x="2048" y="0"/>
                    <a:pt x="1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933;p59">
              <a:extLst>
                <a:ext uri="{FF2B5EF4-FFF2-40B4-BE49-F238E27FC236}">
                  <a16:creationId xmlns:a16="http://schemas.microsoft.com/office/drawing/2014/main" id="{717F321F-DD7A-16F7-3B30-2CE00619E6A2}"/>
                </a:ext>
              </a:extLst>
            </p:cNvPr>
            <p:cNvSpPr/>
            <p:nvPr/>
          </p:nvSpPr>
          <p:spPr>
            <a:xfrm>
              <a:off x="4268725" y="4240175"/>
              <a:ext cx="260200" cy="197975"/>
            </a:xfrm>
            <a:custGeom>
              <a:avLst/>
              <a:gdLst/>
              <a:ahLst/>
              <a:cxnLst/>
              <a:rect l="l" t="t" r="r" b="b"/>
              <a:pathLst>
                <a:path w="10408" h="7919" extrusionOk="0">
                  <a:moveTo>
                    <a:pt x="1760" y="1"/>
                  </a:moveTo>
                  <a:cubicBezTo>
                    <a:pt x="1562" y="1"/>
                    <a:pt x="1407" y="24"/>
                    <a:pt x="1308" y="76"/>
                  </a:cubicBezTo>
                  <a:cubicBezTo>
                    <a:pt x="332" y="585"/>
                    <a:pt x="1" y="1846"/>
                    <a:pt x="36" y="2902"/>
                  </a:cubicBezTo>
                  <a:cubicBezTo>
                    <a:pt x="70" y="3957"/>
                    <a:pt x="329" y="5147"/>
                    <a:pt x="329" y="5147"/>
                  </a:cubicBezTo>
                  <a:lnTo>
                    <a:pt x="10408" y="7919"/>
                  </a:lnTo>
                  <a:lnTo>
                    <a:pt x="9546" y="3116"/>
                  </a:lnTo>
                  <a:cubicBezTo>
                    <a:pt x="9471" y="2692"/>
                    <a:pt x="9248" y="2310"/>
                    <a:pt x="8919" y="2034"/>
                  </a:cubicBezTo>
                  <a:cubicBezTo>
                    <a:pt x="8747" y="1890"/>
                    <a:pt x="8551" y="1779"/>
                    <a:pt x="8339" y="1705"/>
                  </a:cubicBezTo>
                  <a:cubicBezTo>
                    <a:pt x="7186" y="1311"/>
                    <a:pt x="3249"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934;p59">
              <a:extLst>
                <a:ext uri="{FF2B5EF4-FFF2-40B4-BE49-F238E27FC236}">
                  <a16:creationId xmlns:a16="http://schemas.microsoft.com/office/drawing/2014/main" id="{3B4DACF8-DB50-2FE8-8379-871BF8822317}"/>
                </a:ext>
              </a:extLst>
            </p:cNvPr>
            <p:cNvSpPr/>
            <p:nvPr/>
          </p:nvSpPr>
          <p:spPr>
            <a:xfrm>
              <a:off x="4260725" y="4232450"/>
              <a:ext cx="276900" cy="213625"/>
            </a:xfrm>
            <a:custGeom>
              <a:avLst/>
              <a:gdLst/>
              <a:ahLst/>
              <a:cxnLst/>
              <a:rect l="l" t="t" r="r" b="b"/>
              <a:pathLst>
                <a:path w="11076" h="8545" extrusionOk="0">
                  <a:moveTo>
                    <a:pt x="2074" y="621"/>
                  </a:moveTo>
                  <a:cubicBezTo>
                    <a:pt x="2880" y="621"/>
                    <a:pt x="5053" y="1115"/>
                    <a:pt x="8556" y="2314"/>
                  </a:cubicBezTo>
                  <a:cubicBezTo>
                    <a:pt x="8730" y="2375"/>
                    <a:pt x="8893" y="2467"/>
                    <a:pt x="9035" y="2586"/>
                  </a:cubicBezTo>
                  <a:cubicBezTo>
                    <a:pt x="9306" y="2815"/>
                    <a:pt x="9491" y="3131"/>
                    <a:pt x="9553" y="3481"/>
                  </a:cubicBezTo>
                  <a:lnTo>
                    <a:pt x="10327" y="7788"/>
                  </a:lnTo>
                  <a:lnTo>
                    <a:pt x="10327" y="7788"/>
                  </a:lnTo>
                  <a:lnTo>
                    <a:pt x="921" y="5201"/>
                  </a:lnTo>
                  <a:cubicBezTo>
                    <a:pt x="850" y="4831"/>
                    <a:pt x="698" y="3972"/>
                    <a:pt x="673" y="3201"/>
                  </a:cubicBezTo>
                  <a:cubicBezTo>
                    <a:pt x="642" y="2269"/>
                    <a:pt x="916" y="1114"/>
                    <a:pt x="1775" y="666"/>
                  </a:cubicBezTo>
                  <a:cubicBezTo>
                    <a:pt x="1831" y="636"/>
                    <a:pt x="1931" y="621"/>
                    <a:pt x="2074" y="621"/>
                  </a:cubicBezTo>
                  <a:close/>
                  <a:moveTo>
                    <a:pt x="2077" y="1"/>
                  </a:moveTo>
                  <a:cubicBezTo>
                    <a:pt x="1819" y="1"/>
                    <a:pt x="1616" y="32"/>
                    <a:pt x="1481" y="102"/>
                  </a:cubicBezTo>
                  <a:cubicBezTo>
                    <a:pt x="361" y="687"/>
                    <a:pt x="1" y="2096"/>
                    <a:pt x="38" y="3221"/>
                  </a:cubicBezTo>
                  <a:cubicBezTo>
                    <a:pt x="73" y="4292"/>
                    <a:pt x="327" y="5474"/>
                    <a:pt x="338" y="5524"/>
                  </a:cubicBezTo>
                  <a:cubicBezTo>
                    <a:pt x="364" y="5639"/>
                    <a:pt x="450" y="5730"/>
                    <a:pt x="565" y="5763"/>
                  </a:cubicBezTo>
                  <a:lnTo>
                    <a:pt x="10645" y="8535"/>
                  </a:lnTo>
                  <a:cubicBezTo>
                    <a:pt x="10672" y="8541"/>
                    <a:pt x="10701" y="8545"/>
                    <a:pt x="10729" y="8545"/>
                  </a:cubicBezTo>
                  <a:cubicBezTo>
                    <a:pt x="10926" y="8544"/>
                    <a:pt x="11075" y="8366"/>
                    <a:pt x="11042" y="8172"/>
                  </a:cubicBezTo>
                  <a:lnTo>
                    <a:pt x="10179" y="3369"/>
                  </a:lnTo>
                  <a:cubicBezTo>
                    <a:pt x="10089" y="2872"/>
                    <a:pt x="9829" y="2423"/>
                    <a:pt x="9443" y="2099"/>
                  </a:cubicBezTo>
                  <a:cubicBezTo>
                    <a:pt x="9242" y="1930"/>
                    <a:pt x="9010" y="1799"/>
                    <a:pt x="8761" y="1713"/>
                  </a:cubicBezTo>
                  <a:cubicBezTo>
                    <a:pt x="6360" y="891"/>
                    <a:pt x="3447" y="1"/>
                    <a:pt x="2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935;p59">
              <a:extLst>
                <a:ext uri="{FF2B5EF4-FFF2-40B4-BE49-F238E27FC236}">
                  <a16:creationId xmlns:a16="http://schemas.microsoft.com/office/drawing/2014/main" id="{80F67277-E8BC-ACD0-1E9E-E24B9C7E828D}"/>
                </a:ext>
              </a:extLst>
            </p:cNvPr>
            <p:cNvSpPr/>
            <p:nvPr/>
          </p:nvSpPr>
          <p:spPr>
            <a:xfrm>
              <a:off x="4413600" y="3980175"/>
              <a:ext cx="252875" cy="185700"/>
            </a:xfrm>
            <a:custGeom>
              <a:avLst/>
              <a:gdLst/>
              <a:ahLst/>
              <a:cxnLst/>
              <a:rect l="l" t="t" r="r" b="b"/>
              <a:pathLst>
                <a:path w="10115" h="7428" extrusionOk="0">
                  <a:moveTo>
                    <a:pt x="769" y="1"/>
                  </a:moveTo>
                  <a:cubicBezTo>
                    <a:pt x="488" y="1"/>
                    <a:pt x="158" y="73"/>
                    <a:pt x="271" y="433"/>
                  </a:cubicBezTo>
                  <a:lnTo>
                    <a:pt x="1" y="2401"/>
                  </a:lnTo>
                  <a:cubicBezTo>
                    <a:pt x="1" y="2401"/>
                    <a:pt x="1063" y="5291"/>
                    <a:pt x="2199" y="5730"/>
                  </a:cubicBezTo>
                  <a:cubicBezTo>
                    <a:pt x="3334" y="6170"/>
                    <a:pt x="8620" y="7400"/>
                    <a:pt x="8969" y="7427"/>
                  </a:cubicBezTo>
                  <a:cubicBezTo>
                    <a:pt x="8973" y="7427"/>
                    <a:pt x="8977" y="7427"/>
                    <a:pt x="8980" y="7427"/>
                  </a:cubicBezTo>
                  <a:cubicBezTo>
                    <a:pt x="9335" y="7427"/>
                    <a:pt x="10115" y="6220"/>
                    <a:pt x="10053" y="5522"/>
                  </a:cubicBezTo>
                  <a:cubicBezTo>
                    <a:pt x="9991" y="4815"/>
                    <a:pt x="8008" y="1737"/>
                    <a:pt x="6872" y="1297"/>
                  </a:cubicBezTo>
                  <a:cubicBezTo>
                    <a:pt x="5737" y="858"/>
                    <a:pt x="1121" y="32"/>
                    <a:pt x="1121" y="32"/>
                  </a:cubicBezTo>
                  <a:cubicBezTo>
                    <a:pt x="1121" y="32"/>
                    <a:pt x="956"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936;p59">
              <a:extLst>
                <a:ext uri="{FF2B5EF4-FFF2-40B4-BE49-F238E27FC236}">
                  <a16:creationId xmlns:a16="http://schemas.microsoft.com/office/drawing/2014/main" id="{56ACA970-9A1B-B1F7-4B70-DCF5DEC9CE05}"/>
                </a:ext>
              </a:extLst>
            </p:cNvPr>
            <p:cNvSpPr/>
            <p:nvPr/>
          </p:nvSpPr>
          <p:spPr>
            <a:xfrm>
              <a:off x="4405575" y="3972200"/>
              <a:ext cx="268725" cy="201600"/>
            </a:xfrm>
            <a:custGeom>
              <a:avLst/>
              <a:gdLst/>
              <a:ahLst/>
              <a:cxnLst/>
              <a:rect l="l" t="t" r="r" b="b"/>
              <a:pathLst>
                <a:path w="10749" h="8064" extrusionOk="0">
                  <a:moveTo>
                    <a:pt x="1093" y="638"/>
                  </a:moveTo>
                  <a:cubicBezTo>
                    <a:pt x="1185" y="638"/>
                    <a:pt x="1291" y="646"/>
                    <a:pt x="1385" y="664"/>
                  </a:cubicBezTo>
                  <a:cubicBezTo>
                    <a:pt x="1431" y="671"/>
                    <a:pt x="5983" y="1489"/>
                    <a:pt x="7078" y="1914"/>
                  </a:cubicBezTo>
                  <a:cubicBezTo>
                    <a:pt x="8064" y="2295"/>
                    <a:pt x="10006" y="5266"/>
                    <a:pt x="10058" y="5870"/>
                  </a:cubicBezTo>
                  <a:cubicBezTo>
                    <a:pt x="10105" y="6411"/>
                    <a:pt x="9473" y="7354"/>
                    <a:pt x="9316" y="7430"/>
                  </a:cubicBezTo>
                  <a:cubicBezTo>
                    <a:pt x="8995" y="7399"/>
                    <a:pt x="3776" y="6196"/>
                    <a:pt x="2635" y="5753"/>
                  </a:cubicBezTo>
                  <a:cubicBezTo>
                    <a:pt x="1923" y="5478"/>
                    <a:pt x="1052" y="3757"/>
                    <a:pt x="648" y="2685"/>
                  </a:cubicBezTo>
                  <a:lnTo>
                    <a:pt x="905" y="796"/>
                  </a:lnTo>
                  <a:cubicBezTo>
                    <a:pt x="912" y="751"/>
                    <a:pt x="872" y="717"/>
                    <a:pt x="857" y="673"/>
                  </a:cubicBezTo>
                  <a:cubicBezTo>
                    <a:pt x="891" y="650"/>
                    <a:pt x="983" y="638"/>
                    <a:pt x="1093" y="638"/>
                  </a:cubicBezTo>
                  <a:close/>
                  <a:moveTo>
                    <a:pt x="1100" y="0"/>
                  </a:moveTo>
                  <a:cubicBezTo>
                    <a:pt x="854" y="0"/>
                    <a:pt x="564" y="48"/>
                    <a:pt x="391" y="242"/>
                  </a:cubicBezTo>
                  <a:cubicBezTo>
                    <a:pt x="318" y="325"/>
                    <a:pt x="210" y="499"/>
                    <a:pt x="269" y="771"/>
                  </a:cubicBezTo>
                  <a:lnTo>
                    <a:pt x="8" y="2677"/>
                  </a:lnTo>
                  <a:cubicBezTo>
                    <a:pt x="0" y="2728"/>
                    <a:pt x="5" y="2781"/>
                    <a:pt x="23" y="2830"/>
                  </a:cubicBezTo>
                  <a:cubicBezTo>
                    <a:pt x="137" y="3140"/>
                    <a:pt x="1171" y="5869"/>
                    <a:pt x="2406" y="6345"/>
                  </a:cubicBezTo>
                  <a:cubicBezTo>
                    <a:pt x="3543" y="6786"/>
                    <a:pt x="8849" y="8030"/>
                    <a:pt x="9266" y="8062"/>
                  </a:cubicBezTo>
                  <a:cubicBezTo>
                    <a:pt x="9279" y="8063"/>
                    <a:pt x="9290" y="8063"/>
                    <a:pt x="9302" y="8063"/>
                  </a:cubicBezTo>
                  <a:cubicBezTo>
                    <a:pt x="9478" y="8063"/>
                    <a:pt x="9657" y="7969"/>
                    <a:pt x="9850" y="7773"/>
                  </a:cubicBezTo>
                  <a:cubicBezTo>
                    <a:pt x="10240" y="7379"/>
                    <a:pt x="10749" y="6479"/>
                    <a:pt x="10690" y="5813"/>
                  </a:cubicBezTo>
                  <a:cubicBezTo>
                    <a:pt x="10617" y="4976"/>
                    <a:pt x="8575" y="1810"/>
                    <a:pt x="7308" y="1320"/>
                  </a:cubicBezTo>
                  <a:cubicBezTo>
                    <a:pt x="6156" y="874"/>
                    <a:pt x="1689" y="71"/>
                    <a:pt x="1502" y="38"/>
                  </a:cubicBezTo>
                  <a:cubicBezTo>
                    <a:pt x="1425" y="24"/>
                    <a:pt x="1273"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937;p59">
              <a:extLst>
                <a:ext uri="{FF2B5EF4-FFF2-40B4-BE49-F238E27FC236}">
                  <a16:creationId xmlns:a16="http://schemas.microsoft.com/office/drawing/2014/main" id="{33243D8F-3AB4-F0F8-8E01-69D7BE80F676}"/>
                </a:ext>
              </a:extLst>
            </p:cNvPr>
            <p:cNvSpPr/>
            <p:nvPr/>
          </p:nvSpPr>
          <p:spPr>
            <a:xfrm>
              <a:off x="4504075" y="4125600"/>
              <a:ext cx="266025" cy="232925"/>
            </a:xfrm>
            <a:custGeom>
              <a:avLst/>
              <a:gdLst/>
              <a:ahLst/>
              <a:cxnLst/>
              <a:rect l="l" t="t" r="r" b="b"/>
              <a:pathLst>
                <a:path w="10641" h="9317" extrusionOk="0">
                  <a:moveTo>
                    <a:pt x="1307" y="1"/>
                  </a:moveTo>
                  <a:cubicBezTo>
                    <a:pt x="1176" y="1"/>
                    <a:pt x="1068" y="54"/>
                    <a:pt x="1013" y="219"/>
                  </a:cubicBezTo>
                  <a:lnTo>
                    <a:pt x="1" y="2714"/>
                  </a:lnTo>
                  <a:cubicBezTo>
                    <a:pt x="1" y="2714"/>
                    <a:pt x="1320" y="6795"/>
                    <a:pt x="1508" y="7394"/>
                  </a:cubicBezTo>
                  <a:cubicBezTo>
                    <a:pt x="1684" y="7956"/>
                    <a:pt x="8167" y="9316"/>
                    <a:pt x="9284" y="9316"/>
                  </a:cubicBezTo>
                  <a:cubicBezTo>
                    <a:pt x="9359" y="9316"/>
                    <a:pt x="9410" y="9310"/>
                    <a:pt x="9433" y="9297"/>
                  </a:cubicBezTo>
                  <a:cubicBezTo>
                    <a:pt x="9799" y="9091"/>
                    <a:pt x="10641" y="8805"/>
                    <a:pt x="10535" y="7160"/>
                  </a:cubicBezTo>
                  <a:cubicBezTo>
                    <a:pt x="10428" y="5513"/>
                    <a:pt x="8160" y="1594"/>
                    <a:pt x="7238" y="1405"/>
                  </a:cubicBezTo>
                  <a:cubicBezTo>
                    <a:pt x="6317" y="1217"/>
                    <a:pt x="2417" y="212"/>
                    <a:pt x="2068" y="185"/>
                  </a:cubicBezTo>
                  <a:cubicBezTo>
                    <a:pt x="1846" y="167"/>
                    <a:pt x="1540"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938;p59">
              <a:extLst>
                <a:ext uri="{FF2B5EF4-FFF2-40B4-BE49-F238E27FC236}">
                  <a16:creationId xmlns:a16="http://schemas.microsoft.com/office/drawing/2014/main" id="{34CFDCD0-E5B6-E5C3-26FC-904BD95DA705}"/>
                </a:ext>
              </a:extLst>
            </p:cNvPr>
            <p:cNvSpPr/>
            <p:nvPr/>
          </p:nvSpPr>
          <p:spPr>
            <a:xfrm>
              <a:off x="4495925" y="4117775"/>
              <a:ext cx="282200" cy="248275"/>
            </a:xfrm>
            <a:custGeom>
              <a:avLst/>
              <a:gdLst/>
              <a:ahLst/>
              <a:cxnLst/>
              <a:rect l="l" t="t" r="r" b="b"/>
              <a:pathLst>
                <a:path w="11288" h="9931" extrusionOk="0">
                  <a:moveTo>
                    <a:pt x="1634" y="631"/>
                  </a:moveTo>
                  <a:cubicBezTo>
                    <a:pt x="1701" y="631"/>
                    <a:pt x="1855" y="679"/>
                    <a:pt x="1950" y="710"/>
                  </a:cubicBezTo>
                  <a:cubicBezTo>
                    <a:pt x="2087" y="757"/>
                    <a:pt x="2230" y="804"/>
                    <a:pt x="2371" y="814"/>
                  </a:cubicBezTo>
                  <a:cubicBezTo>
                    <a:pt x="2550" y="830"/>
                    <a:pt x="3940" y="1172"/>
                    <a:pt x="5057" y="1446"/>
                  </a:cubicBezTo>
                  <a:cubicBezTo>
                    <a:pt x="6100" y="1703"/>
                    <a:pt x="7084" y="1944"/>
                    <a:pt x="7501" y="2030"/>
                  </a:cubicBezTo>
                  <a:cubicBezTo>
                    <a:pt x="8144" y="2161"/>
                    <a:pt x="10436" y="5832"/>
                    <a:pt x="10543" y="7494"/>
                  </a:cubicBezTo>
                  <a:cubicBezTo>
                    <a:pt x="10628" y="8797"/>
                    <a:pt x="10076" y="9085"/>
                    <a:pt x="9712" y="9275"/>
                  </a:cubicBezTo>
                  <a:lnTo>
                    <a:pt x="9642" y="9311"/>
                  </a:lnTo>
                  <a:cubicBezTo>
                    <a:pt x="9618" y="9314"/>
                    <a:pt x="9589" y="9315"/>
                    <a:pt x="9555" y="9315"/>
                  </a:cubicBezTo>
                  <a:cubicBezTo>
                    <a:pt x="8478" y="9315"/>
                    <a:pt x="2726" y="8054"/>
                    <a:pt x="2123" y="7565"/>
                  </a:cubicBezTo>
                  <a:cubicBezTo>
                    <a:pt x="1913" y="6898"/>
                    <a:pt x="871" y="3678"/>
                    <a:pt x="664" y="3040"/>
                  </a:cubicBezTo>
                  <a:lnTo>
                    <a:pt x="1634" y="653"/>
                  </a:lnTo>
                  <a:cubicBezTo>
                    <a:pt x="1636" y="647"/>
                    <a:pt x="1617" y="639"/>
                    <a:pt x="1620" y="632"/>
                  </a:cubicBezTo>
                  <a:cubicBezTo>
                    <a:pt x="1624" y="631"/>
                    <a:pt x="1629" y="631"/>
                    <a:pt x="1634" y="631"/>
                  </a:cubicBezTo>
                  <a:close/>
                  <a:moveTo>
                    <a:pt x="1626" y="1"/>
                  </a:moveTo>
                  <a:cubicBezTo>
                    <a:pt x="1391" y="1"/>
                    <a:pt x="1156" y="91"/>
                    <a:pt x="1041" y="420"/>
                  </a:cubicBezTo>
                  <a:lnTo>
                    <a:pt x="31" y="2906"/>
                  </a:lnTo>
                  <a:cubicBezTo>
                    <a:pt x="3" y="2976"/>
                    <a:pt x="0" y="3053"/>
                    <a:pt x="24" y="3124"/>
                  </a:cubicBezTo>
                  <a:cubicBezTo>
                    <a:pt x="24" y="3124"/>
                    <a:pt x="1344" y="7201"/>
                    <a:pt x="1530" y="7801"/>
                  </a:cubicBezTo>
                  <a:cubicBezTo>
                    <a:pt x="1593" y="8001"/>
                    <a:pt x="1795" y="8149"/>
                    <a:pt x="2252" y="8330"/>
                  </a:cubicBezTo>
                  <a:cubicBezTo>
                    <a:pt x="3547" y="8846"/>
                    <a:pt x="8273" y="9930"/>
                    <a:pt x="9603" y="9930"/>
                  </a:cubicBezTo>
                  <a:cubicBezTo>
                    <a:pt x="9753" y="9930"/>
                    <a:pt x="9860" y="9916"/>
                    <a:pt x="9913" y="9887"/>
                  </a:cubicBezTo>
                  <a:lnTo>
                    <a:pt x="10006" y="9837"/>
                  </a:lnTo>
                  <a:cubicBezTo>
                    <a:pt x="10423" y="9619"/>
                    <a:pt x="11288" y="9167"/>
                    <a:pt x="11177" y="7452"/>
                  </a:cubicBezTo>
                  <a:cubicBezTo>
                    <a:pt x="11069" y="5781"/>
                    <a:pt x="8787" y="1643"/>
                    <a:pt x="7628" y="1406"/>
                  </a:cubicBezTo>
                  <a:cubicBezTo>
                    <a:pt x="7223" y="1323"/>
                    <a:pt x="6199" y="1071"/>
                    <a:pt x="5209" y="829"/>
                  </a:cubicBezTo>
                  <a:cubicBezTo>
                    <a:pt x="3461" y="399"/>
                    <a:pt x="2616" y="195"/>
                    <a:pt x="2418" y="179"/>
                  </a:cubicBezTo>
                  <a:cubicBezTo>
                    <a:pt x="2354" y="175"/>
                    <a:pt x="2249" y="140"/>
                    <a:pt x="2148" y="107"/>
                  </a:cubicBezTo>
                  <a:cubicBezTo>
                    <a:pt x="2025" y="66"/>
                    <a:pt x="1826" y="1"/>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939;p59">
              <a:extLst>
                <a:ext uri="{FF2B5EF4-FFF2-40B4-BE49-F238E27FC236}">
                  <a16:creationId xmlns:a16="http://schemas.microsoft.com/office/drawing/2014/main" id="{3529E6B9-7A34-7393-E9B0-833F98E61FA8}"/>
                </a:ext>
              </a:extLst>
            </p:cNvPr>
            <p:cNvSpPr/>
            <p:nvPr/>
          </p:nvSpPr>
          <p:spPr>
            <a:xfrm>
              <a:off x="4568125" y="4311525"/>
              <a:ext cx="274950" cy="224175"/>
            </a:xfrm>
            <a:custGeom>
              <a:avLst/>
              <a:gdLst/>
              <a:ahLst/>
              <a:cxnLst/>
              <a:rect l="l" t="t" r="r" b="b"/>
              <a:pathLst>
                <a:path w="10998" h="8967" extrusionOk="0">
                  <a:moveTo>
                    <a:pt x="2046" y="0"/>
                  </a:moveTo>
                  <a:cubicBezTo>
                    <a:pt x="1476" y="0"/>
                    <a:pt x="1161" y="151"/>
                    <a:pt x="1245" y="487"/>
                  </a:cubicBezTo>
                  <a:cubicBezTo>
                    <a:pt x="1245" y="487"/>
                    <a:pt x="1" y="2964"/>
                    <a:pt x="258" y="4155"/>
                  </a:cubicBezTo>
                  <a:cubicBezTo>
                    <a:pt x="516" y="5343"/>
                    <a:pt x="1016" y="6435"/>
                    <a:pt x="1016" y="6435"/>
                  </a:cubicBezTo>
                  <a:lnTo>
                    <a:pt x="10998" y="8966"/>
                  </a:lnTo>
                  <a:cubicBezTo>
                    <a:pt x="10998" y="8966"/>
                    <a:pt x="9811" y="4662"/>
                    <a:pt x="9571" y="3240"/>
                  </a:cubicBezTo>
                  <a:cubicBezTo>
                    <a:pt x="9331" y="1817"/>
                    <a:pt x="6809" y="1153"/>
                    <a:pt x="4751" y="526"/>
                  </a:cubicBezTo>
                  <a:cubicBezTo>
                    <a:pt x="3660" y="192"/>
                    <a:pt x="2690" y="0"/>
                    <a:pt x="2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940;p59">
              <a:extLst>
                <a:ext uri="{FF2B5EF4-FFF2-40B4-BE49-F238E27FC236}">
                  <a16:creationId xmlns:a16="http://schemas.microsoft.com/office/drawing/2014/main" id="{CD1EFFB0-0F6F-27E1-40A8-51FB38B94C2D}"/>
                </a:ext>
              </a:extLst>
            </p:cNvPr>
            <p:cNvSpPr/>
            <p:nvPr/>
          </p:nvSpPr>
          <p:spPr>
            <a:xfrm>
              <a:off x="4560450" y="4303650"/>
              <a:ext cx="291700" cy="239975"/>
            </a:xfrm>
            <a:custGeom>
              <a:avLst/>
              <a:gdLst/>
              <a:ahLst/>
              <a:cxnLst/>
              <a:rect l="l" t="t" r="r" b="b"/>
              <a:pathLst>
                <a:path w="11668" h="9599" extrusionOk="0">
                  <a:moveTo>
                    <a:pt x="2337" y="630"/>
                  </a:moveTo>
                  <a:cubicBezTo>
                    <a:pt x="2820" y="630"/>
                    <a:pt x="3668" y="748"/>
                    <a:pt x="4966" y="1144"/>
                  </a:cubicBezTo>
                  <a:lnTo>
                    <a:pt x="5387" y="1271"/>
                  </a:lnTo>
                  <a:cubicBezTo>
                    <a:pt x="7163" y="1807"/>
                    <a:pt x="9373" y="2474"/>
                    <a:pt x="9565" y="3607"/>
                  </a:cubicBezTo>
                  <a:cubicBezTo>
                    <a:pt x="9757" y="4747"/>
                    <a:pt x="10531" y="7641"/>
                    <a:pt x="10855" y="8839"/>
                  </a:cubicBezTo>
                  <a:lnTo>
                    <a:pt x="1552" y="6480"/>
                  </a:lnTo>
                  <a:cubicBezTo>
                    <a:pt x="1414" y="6156"/>
                    <a:pt x="1071" y="5302"/>
                    <a:pt x="875" y="4401"/>
                  </a:cubicBezTo>
                  <a:cubicBezTo>
                    <a:pt x="683" y="3516"/>
                    <a:pt x="1504" y="1606"/>
                    <a:pt x="1836" y="944"/>
                  </a:cubicBezTo>
                  <a:cubicBezTo>
                    <a:pt x="1870" y="877"/>
                    <a:pt x="1865" y="795"/>
                    <a:pt x="1846" y="721"/>
                  </a:cubicBezTo>
                  <a:cubicBezTo>
                    <a:pt x="1894" y="671"/>
                    <a:pt x="2052" y="630"/>
                    <a:pt x="2337" y="630"/>
                  </a:cubicBezTo>
                  <a:close/>
                  <a:moveTo>
                    <a:pt x="2373" y="1"/>
                  </a:moveTo>
                  <a:cubicBezTo>
                    <a:pt x="1954" y="1"/>
                    <a:pt x="1606" y="73"/>
                    <a:pt x="1409" y="259"/>
                  </a:cubicBezTo>
                  <a:cubicBezTo>
                    <a:pt x="1275" y="386"/>
                    <a:pt x="1205" y="567"/>
                    <a:pt x="1223" y="751"/>
                  </a:cubicBezTo>
                  <a:cubicBezTo>
                    <a:pt x="972" y="1265"/>
                    <a:pt x="0" y="3367"/>
                    <a:pt x="255" y="4537"/>
                  </a:cubicBezTo>
                  <a:cubicBezTo>
                    <a:pt x="518" y="5746"/>
                    <a:pt x="1015" y="6836"/>
                    <a:pt x="1035" y="6882"/>
                  </a:cubicBezTo>
                  <a:cubicBezTo>
                    <a:pt x="1074" y="6969"/>
                    <a:pt x="1153" y="7034"/>
                    <a:pt x="1245" y="7058"/>
                  </a:cubicBezTo>
                  <a:lnTo>
                    <a:pt x="11226" y="9589"/>
                  </a:lnTo>
                  <a:cubicBezTo>
                    <a:pt x="11253" y="9595"/>
                    <a:pt x="11279" y="9598"/>
                    <a:pt x="11305" y="9598"/>
                  </a:cubicBezTo>
                  <a:cubicBezTo>
                    <a:pt x="11515" y="9598"/>
                    <a:pt x="11667" y="9398"/>
                    <a:pt x="11611" y="9196"/>
                  </a:cubicBezTo>
                  <a:cubicBezTo>
                    <a:pt x="11600" y="9154"/>
                    <a:pt x="10426" y="4892"/>
                    <a:pt x="10192" y="3501"/>
                  </a:cubicBezTo>
                  <a:cubicBezTo>
                    <a:pt x="9934" y="1980"/>
                    <a:pt x="7616" y="1280"/>
                    <a:pt x="5570" y="664"/>
                  </a:cubicBezTo>
                  <a:lnTo>
                    <a:pt x="5151" y="536"/>
                  </a:lnTo>
                  <a:cubicBezTo>
                    <a:pt x="4385" y="302"/>
                    <a:pt x="3230" y="1"/>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941;p59">
              <a:extLst>
                <a:ext uri="{FF2B5EF4-FFF2-40B4-BE49-F238E27FC236}">
                  <a16:creationId xmlns:a16="http://schemas.microsoft.com/office/drawing/2014/main" id="{F11C4AC5-DAC1-D289-C998-50D4C4A3AAEB}"/>
                </a:ext>
              </a:extLst>
            </p:cNvPr>
            <p:cNvSpPr/>
            <p:nvPr/>
          </p:nvSpPr>
          <p:spPr>
            <a:xfrm>
              <a:off x="4678350" y="4036000"/>
              <a:ext cx="254900" cy="198375"/>
            </a:xfrm>
            <a:custGeom>
              <a:avLst/>
              <a:gdLst/>
              <a:ahLst/>
              <a:cxnLst/>
              <a:rect l="l" t="t" r="r" b="b"/>
              <a:pathLst>
                <a:path w="10196" h="7935" extrusionOk="0">
                  <a:moveTo>
                    <a:pt x="393" y="1"/>
                  </a:moveTo>
                  <a:cubicBezTo>
                    <a:pt x="179" y="1"/>
                    <a:pt x="21" y="90"/>
                    <a:pt x="154" y="417"/>
                  </a:cubicBezTo>
                  <a:lnTo>
                    <a:pt x="1" y="2394"/>
                  </a:lnTo>
                  <a:cubicBezTo>
                    <a:pt x="1" y="2394"/>
                    <a:pt x="2431" y="5742"/>
                    <a:pt x="3083" y="6378"/>
                  </a:cubicBezTo>
                  <a:cubicBezTo>
                    <a:pt x="3712" y="6990"/>
                    <a:pt x="8644" y="7935"/>
                    <a:pt x="9440" y="7935"/>
                  </a:cubicBezTo>
                  <a:cubicBezTo>
                    <a:pt x="9471" y="7935"/>
                    <a:pt x="9496" y="7933"/>
                    <a:pt x="9514" y="7930"/>
                  </a:cubicBezTo>
                  <a:cubicBezTo>
                    <a:pt x="9989" y="7851"/>
                    <a:pt x="10195" y="6697"/>
                    <a:pt x="10017" y="5981"/>
                  </a:cubicBezTo>
                  <a:cubicBezTo>
                    <a:pt x="9838" y="5265"/>
                    <a:pt x="7265" y="2257"/>
                    <a:pt x="6245" y="1827"/>
                  </a:cubicBezTo>
                  <a:cubicBezTo>
                    <a:pt x="5226" y="1397"/>
                    <a:pt x="996" y="133"/>
                    <a:pt x="996" y="133"/>
                  </a:cubicBezTo>
                  <a:cubicBezTo>
                    <a:pt x="996" y="133"/>
                    <a:pt x="653" y="1"/>
                    <a:pt x="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942;p59">
              <a:extLst>
                <a:ext uri="{FF2B5EF4-FFF2-40B4-BE49-F238E27FC236}">
                  <a16:creationId xmlns:a16="http://schemas.microsoft.com/office/drawing/2014/main" id="{D23709E9-6950-3B58-E5EE-2BA5255FED51}"/>
                </a:ext>
              </a:extLst>
            </p:cNvPr>
            <p:cNvSpPr/>
            <p:nvPr/>
          </p:nvSpPr>
          <p:spPr>
            <a:xfrm>
              <a:off x="4670300" y="4028100"/>
              <a:ext cx="270175" cy="214175"/>
            </a:xfrm>
            <a:custGeom>
              <a:avLst/>
              <a:gdLst/>
              <a:ahLst/>
              <a:cxnLst/>
              <a:rect l="l" t="t" r="r" b="b"/>
              <a:pathLst>
                <a:path w="10807" h="8567" extrusionOk="0">
                  <a:moveTo>
                    <a:pt x="779" y="637"/>
                  </a:moveTo>
                  <a:cubicBezTo>
                    <a:pt x="896" y="650"/>
                    <a:pt x="1071" y="693"/>
                    <a:pt x="1227" y="753"/>
                  </a:cubicBezTo>
                  <a:cubicBezTo>
                    <a:pt x="1269" y="766"/>
                    <a:pt x="5452" y="2016"/>
                    <a:pt x="6444" y="2436"/>
                  </a:cubicBezTo>
                  <a:cubicBezTo>
                    <a:pt x="7378" y="2828"/>
                    <a:pt x="9885" y="5786"/>
                    <a:pt x="10031" y="6373"/>
                  </a:cubicBezTo>
                  <a:cubicBezTo>
                    <a:pt x="10144" y="6826"/>
                    <a:pt x="10074" y="7506"/>
                    <a:pt x="9880" y="7825"/>
                  </a:cubicBezTo>
                  <a:cubicBezTo>
                    <a:pt x="9830" y="7908"/>
                    <a:pt x="9792" y="7931"/>
                    <a:pt x="9788" y="7933"/>
                  </a:cubicBezTo>
                  <a:cubicBezTo>
                    <a:pt x="9771" y="7934"/>
                    <a:pt x="9752" y="7935"/>
                    <a:pt x="9729" y="7935"/>
                  </a:cubicBezTo>
                  <a:cubicBezTo>
                    <a:pt x="8909" y="7935"/>
                    <a:pt x="4119" y="6946"/>
                    <a:pt x="3627" y="6466"/>
                  </a:cubicBezTo>
                  <a:cubicBezTo>
                    <a:pt x="3062" y="5916"/>
                    <a:pt x="1047" y="3165"/>
                    <a:pt x="648" y="2618"/>
                  </a:cubicBezTo>
                  <a:lnTo>
                    <a:pt x="792" y="759"/>
                  </a:lnTo>
                  <a:cubicBezTo>
                    <a:pt x="796" y="718"/>
                    <a:pt x="792" y="676"/>
                    <a:pt x="779" y="637"/>
                  </a:cubicBezTo>
                  <a:close/>
                  <a:moveTo>
                    <a:pt x="727" y="0"/>
                  </a:moveTo>
                  <a:cubicBezTo>
                    <a:pt x="547" y="0"/>
                    <a:pt x="374" y="42"/>
                    <a:pt x="252" y="166"/>
                  </a:cubicBezTo>
                  <a:cubicBezTo>
                    <a:pt x="147" y="273"/>
                    <a:pt x="50" y="462"/>
                    <a:pt x="155" y="777"/>
                  </a:cubicBezTo>
                  <a:lnTo>
                    <a:pt x="7" y="2685"/>
                  </a:lnTo>
                  <a:cubicBezTo>
                    <a:pt x="0" y="2761"/>
                    <a:pt x="22" y="2836"/>
                    <a:pt x="66" y="2897"/>
                  </a:cubicBezTo>
                  <a:cubicBezTo>
                    <a:pt x="166" y="3035"/>
                    <a:pt x="2520" y="6274"/>
                    <a:pt x="3185" y="6922"/>
                  </a:cubicBezTo>
                  <a:cubicBezTo>
                    <a:pt x="3873" y="7593"/>
                    <a:pt x="8829" y="8566"/>
                    <a:pt x="9783" y="8566"/>
                  </a:cubicBezTo>
                  <a:cubicBezTo>
                    <a:pt x="9818" y="8566"/>
                    <a:pt x="9854" y="8564"/>
                    <a:pt x="9889" y="8560"/>
                  </a:cubicBezTo>
                  <a:cubicBezTo>
                    <a:pt x="10027" y="8536"/>
                    <a:pt x="10227" y="8453"/>
                    <a:pt x="10399" y="8193"/>
                  </a:cubicBezTo>
                  <a:cubicBezTo>
                    <a:pt x="10694" y="7741"/>
                    <a:pt x="10806" y="6857"/>
                    <a:pt x="10648" y="6220"/>
                  </a:cubicBezTo>
                  <a:cubicBezTo>
                    <a:pt x="10435" y="5367"/>
                    <a:pt x="7759" y="2301"/>
                    <a:pt x="6691" y="1850"/>
                  </a:cubicBezTo>
                  <a:cubicBezTo>
                    <a:pt x="5667" y="1418"/>
                    <a:pt x="1581" y="196"/>
                    <a:pt x="1432" y="152"/>
                  </a:cubicBezTo>
                  <a:cubicBezTo>
                    <a:pt x="1280" y="94"/>
                    <a:pt x="996" y="0"/>
                    <a:pt x="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943;p59">
              <a:extLst>
                <a:ext uri="{FF2B5EF4-FFF2-40B4-BE49-F238E27FC236}">
                  <a16:creationId xmlns:a16="http://schemas.microsoft.com/office/drawing/2014/main" id="{FAE4E132-A811-9BE5-215F-293FF07981DA}"/>
                </a:ext>
              </a:extLst>
            </p:cNvPr>
            <p:cNvSpPr/>
            <p:nvPr/>
          </p:nvSpPr>
          <p:spPr>
            <a:xfrm>
              <a:off x="4779075" y="4195000"/>
              <a:ext cx="274575" cy="230100"/>
            </a:xfrm>
            <a:custGeom>
              <a:avLst/>
              <a:gdLst/>
              <a:ahLst/>
              <a:cxnLst/>
              <a:rect l="l" t="t" r="r" b="b"/>
              <a:pathLst>
                <a:path w="10983" h="9204" extrusionOk="0">
                  <a:moveTo>
                    <a:pt x="1092" y="1"/>
                  </a:moveTo>
                  <a:cubicBezTo>
                    <a:pt x="928" y="1"/>
                    <a:pt x="771" y="65"/>
                    <a:pt x="674" y="261"/>
                  </a:cubicBezTo>
                  <a:cubicBezTo>
                    <a:pt x="674" y="261"/>
                    <a:pt x="0" y="2899"/>
                    <a:pt x="332" y="3159"/>
                  </a:cubicBezTo>
                  <a:cubicBezTo>
                    <a:pt x="661" y="3418"/>
                    <a:pt x="2117" y="7274"/>
                    <a:pt x="2905" y="7686"/>
                  </a:cubicBezTo>
                  <a:cubicBezTo>
                    <a:pt x="3640" y="8072"/>
                    <a:pt x="8715" y="9204"/>
                    <a:pt x="9957" y="9204"/>
                  </a:cubicBezTo>
                  <a:cubicBezTo>
                    <a:pt x="10043" y="9204"/>
                    <a:pt x="10111" y="9198"/>
                    <a:pt x="10157" y="9186"/>
                  </a:cubicBezTo>
                  <a:cubicBezTo>
                    <a:pt x="10873" y="9007"/>
                    <a:pt x="10983" y="7613"/>
                    <a:pt x="10607" y="6413"/>
                  </a:cubicBezTo>
                  <a:cubicBezTo>
                    <a:pt x="10232" y="5214"/>
                    <a:pt x="7899" y="2108"/>
                    <a:pt x="6541" y="1534"/>
                  </a:cubicBezTo>
                  <a:cubicBezTo>
                    <a:pt x="5568" y="1125"/>
                    <a:pt x="1730" y="226"/>
                    <a:pt x="1730" y="226"/>
                  </a:cubicBezTo>
                  <a:cubicBezTo>
                    <a:pt x="1730" y="226"/>
                    <a:pt x="1399" y="1"/>
                    <a:pt x="1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944;p59">
              <a:extLst>
                <a:ext uri="{FF2B5EF4-FFF2-40B4-BE49-F238E27FC236}">
                  <a16:creationId xmlns:a16="http://schemas.microsoft.com/office/drawing/2014/main" id="{38724CFE-E2B0-4B08-E9F1-ACA52090E490}"/>
                </a:ext>
              </a:extLst>
            </p:cNvPr>
            <p:cNvSpPr/>
            <p:nvPr/>
          </p:nvSpPr>
          <p:spPr>
            <a:xfrm>
              <a:off x="4770100" y="4187100"/>
              <a:ext cx="289525" cy="245825"/>
            </a:xfrm>
            <a:custGeom>
              <a:avLst/>
              <a:gdLst/>
              <a:ahLst/>
              <a:cxnLst/>
              <a:rect l="l" t="t" r="r" b="b"/>
              <a:pathLst>
                <a:path w="11581" h="9833" extrusionOk="0">
                  <a:moveTo>
                    <a:pt x="1451" y="634"/>
                  </a:moveTo>
                  <a:cubicBezTo>
                    <a:pt x="1589" y="634"/>
                    <a:pt x="1796" y="728"/>
                    <a:pt x="1909" y="804"/>
                  </a:cubicBezTo>
                  <a:cubicBezTo>
                    <a:pt x="1942" y="826"/>
                    <a:pt x="1976" y="842"/>
                    <a:pt x="2014" y="850"/>
                  </a:cubicBezTo>
                  <a:cubicBezTo>
                    <a:pt x="2054" y="859"/>
                    <a:pt x="5839" y="1748"/>
                    <a:pt x="6776" y="2144"/>
                  </a:cubicBezTo>
                  <a:cubicBezTo>
                    <a:pt x="8033" y="2674"/>
                    <a:pt x="10301" y="5667"/>
                    <a:pt x="10662" y="6823"/>
                  </a:cubicBezTo>
                  <a:cubicBezTo>
                    <a:pt x="10917" y="7638"/>
                    <a:pt x="10925" y="8545"/>
                    <a:pt x="10681" y="8978"/>
                  </a:cubicBezTo>
                  <a:cubicBezTo>
                    <a:pt x="10612" y="9100"/>
                    <a:pt x="10534" y="9170"/>
                    <a:pt x="10439" y="9194"/>
                  </a:cubicBezTo>
                  <a:cubicBezTo>
                    <a:pt x="10409" y="9201"/>
                    <a:pt x="10364" y="9205"/>
                    <a:pt x="10305" y="9205"/>
                  </a:cubicBezTo>
                  <a:cubicBezTo>
                    <a:pt x="9283" y="9205"/>
                    <a:pt x="4182" y="8125"/>
                    <a:pt x="3411" y="7721"/>
                  </a:cubicBezTo>
                  <a:cubicBezTo>
                    <a:pt x="3011" y="7513"/>
                    <a:pt x="2172" y="5724"/>
                    <a:pt x="1723" y="4763"/>
                  </a:cubicBezTo>
                  <a:cubicBezTo>
                    <a:pt x="1269" y="3796"/>
                    <a:pt x="1085" y="3420"/>
                    <a:pt x="928" y="3263"/>
                  </a:cubicBezTo>
                  <a:lnTo>
                    <a:pt x="930" y="3263"/>
                  </a:lnTo>
                  <a:cubicBezTo>
                    <a:pt x="852" y="2976"/>
                    <a:pt x="1069" y="1729"/>
                    <a:pt x="1329" y="692"/>
                  </a:cubicBezTo>
                  <a:cubicBezTo>
                    <a:pt x="1355" y="650"/>
                    <a:pt x="1379" y="644"/>
                    <a:pt x="1395" y="640"/>
                  </a:cubicBezTo>
                  <a:cubicBezTo>
                    <a:pt x="1412" y="636"/>
                    <a:pt x="1431" y="634"/>
                    <a:pt x="1451" y="634"/>
                  </a:cubicBezTo>
                  <a:close/>
                  <a:moveTo>
                    <a:pt x="1448" y="0"/>
                  </a:moveTo>
                  <a:cubicBezTo>
                    <a:pt x="1377" y="0"/>
                    <a:pt x="1305" y="8"/>
                    <a:pt x="1235" y="26"/>
                  </a:cubicBezTo>
                  <a:cubicBezTo>
                    <a:pt x="1020" y="82"/>
                    <a:pt x="852" y="224"/>
                    <a:pt x="748" y="436"/>
                  </a:cubicBezTo>
                  <a:cubicBezTo>
                    <a:pt x="738" y="456"/>
                    <a:pt x="730" y="476"/>
                    <a:pt x="725" y="498"/>
                  </a:cubicBezTo>
                  <a:cubicBezTo>
                    <a:pt x="1" y="3338"/>
                    <a:pt x="359" y="3619"/>
                    <a:pt x="480" y="3713"/>
                  </a:cubicBezTo>
                  <a:cubicBezTo>
                    <a:pt x="581" y="3822"/>
                    <a:pt x="896" y="4493"/>
                    <a:pt x="1149" y="5032"/>
                  </a:cubicBezTo>
                  <a:cubicBezTo>
                    <a:pt x="1955" y="6756"/>
                    <a:pt x="2569" y="7999"/>
                    <a:pt x="3117" y="8285"/>
                  </a:cubicBezTo>
                  <a:cubicBezTo>
                    <a:pt x="3799" y="8642"/>
                    <a:pt x="8925" y="9832"/>
                    <a:pt x="10337" y="9832"/>
                  </a:cubicBezTo>
                  <a:cubicBezTo>
                    <a:pt x="10445" y="9832"/>
                    <a:pt x="10533" y="9825"/>
                    <a:pt x="10594" y="9810"/>
                  </a:cubicBezTo>
                  <a:cubicBezTo>
                    <a:pt x="10860" y="9744"/>
                    <a:pt x="11080" y="9563"/>
                    <a:pt x="11236" y="9290"/>
                  </a:cubicBezTo>
                  <a:cubicBezTo>
                    <a:pt x="11567" y="8698"/>
                    <a:pt x="11581" y="7631"/>
                    <a:pt x="11270" y="6634"/>
                  </a:cubicBezTo>
                  <a:cubicBezTo>
                    <a:pt x="10859" y="5320"/>
                    <a:pt x="8465" y="2166"/>
                    <a:pt x="7023" y="1558"/>
                  </a:cubicBezTo>
                  <a:cubicBezTo>
                    <a:pt x="6088" y="1163"/>
                    <a:pt x="2699" y="359"/>
                    <a:pt x="2214" y="244"/>
                  </a:cubicBezTo>
                  <a:cubicBezTo>
                    <a:pt x="2087" y="168"/>
                    <a:pt x="1776"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945;p59">
              <a:extLst>
                <a:ext uri="{FF2B5EF4-FFF2-40B4-BE49-F238E27FC236}">
                  <a16:creationId xmlns:a16="http://schemas.microsoft.com/office/drawing/2014/main" id="{47AD82C8-4A7E-437F-4617-E6231F777AC3}"/>
                </a:ext>
              </a:extLst>
            </p:cNvPr>
            <p:cNvSpPr/>
            <p:nvPr/>
          </p:nvSpPr>
          <p:spPr>
            <a:xfrm>
              <a:off x="4875525" y="4385400"/>
              <a:ext cx="267850" cy="243750"/>
            </a:xfrm>
            <a:custGeom>
              <a:avLst/>
              <a:gdLst/>
              <a:ahLst/>
              <a:cxnLst/>
              <a:rect l="l" t="t" r="r" b="b"/>
              <a:pathLst>
                <a:path w="10714" h="9750" extrusionOk="0">
                  <a:moveTo>
                    <a:pt x="1544" y="0"/>
                  </a:moveTo>
                  <a:cubicBezTo>
                    <a:pt x="1481" y="0"/>
                    <a:pt x="1429" y="6"/>
                    <a:pt x="1390" y="18"/>
                  </a:cubicBezTo>
                  <a:cubicBezTo>
                    <a:pt x="790" y="206"/>
                    <a:pt x="55" y="2138"/>
                    <a:pt x="28" y="2487"/>
                  </a:cubicBezTo>
                  <a:cubicBezTo>
                    <a:pt x="0" y="2835"/>
                    <a:pt x="1312" y="7032"/>
                    <a:pt x="1312" y="7032"/>
                  </a:cubicBezTo>
                  <a:lnTo>
                    <a:pt x="10694" y="9749"/>
                  </a:lnTo>
                  <a:cubicBezTo>
                    <a:pt x="10694" y="9749"/>
                    <a:pt x="10713" y="9517"/>
                    <a:pt x="10714" y="7997"/>
                  </a:cubicBezTo>
                  <a:cubicBezTo>
                    <a:pt x="10714" y="6475"/>
                    <a:pt x="8454" y="2439"/>
                    <a:pt x="8016" y="2055"/>
                  </a:cubicBezTo>
                  <a:cubicBezTo>
                    <a:pt x="7578" y="1669"/>
                    <a:pt x="5513" y="1158"/>
                    <a:pt x="5513" y="1158"/>
                  </a:cubicBezTo>
                  <a:cubicBezTo>
                    <a:pt x="5513" y="1158"/>
                    <a:pt x="2438" y="0"/>
                    <a:pt x="1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946;p59">
              <a:extLst>
                <a:ext uri="{FF2B5EF4-FFF2-40B4-BE49-F238E27FC236}">
                  <a16:creationId xmlns:a16="http://schemas.microsoft.com/office/drawing/2014/main" id="{9B90C7DC-6F46-F0CE-5F2A-3CCA6D0B3990}"/>
                </a:ext>
              </a:extLst>
            </p:cNvPr>
            <p:cNvSpPr/>
            <p:nvPr/>
          </p:nvSpPr>
          <p:spPr>
            <a:xfrm>
              <a:off x="4867625" y="4377600"/>
              <a:ext cx="283725" cy="259475"/>
            </a:xfrm>
            <a:custGeom>
              <a:avLst/>
              <a:gdLst/>
              <a:ahLst/>
              <a:cxnLst/>
              <a:rect l="l" t="t" r="r" b="b"/>
              <a:pathLst>
                <a:path w="11349" h="10379" extrusionOk="0">
                  <a:moveTo>
                    <a:pt x="1882" y="627"/>
                  </a:moveTo>
                  <a:cubicBezTo>
                    <a:pt x="2383" y="627"/>
                    <a:pt x="4199" y="1196"/>
                    <a:pt x="5718" y="1768"/>
                  </a:cubicBezTo>
                  <a:cubicBezTo>
                    <a:pt x="5730" y="1773"/>
                    <a:pt x="5742" y="1777"/>
                    <a:pt x="5754" y="1779"/>
                  </a:cubicBezTo>
                  <a:cubicBezTo>
                    <a:pt x="6581" y="1983"/>
                    <a:pt x="7863" y="2375"/>
                    <a:pt x="8124" y="2606"/>
                  </a:cubicBezTo>
                  <a:cubicBezTo>
                    <a:pt x="8508" y="2943"/>
                    <a:pt x="10715" y="6924"/>
                    <a:pt x="10714" y="8309"/>
                  </a:cubicBezTo>
                  <a:cubicBezTo>
                    <a:pt x="10712" y="8971"/>
                    <a:pt x="10709" y="9385"/>
                    <a:pt x="10705" y="9643"/>
                  </a:cubicBezTo>
                  <a:lnTo>
                    <a:pt x="1882" y="7087"/>
                  </a:lnTo>
                  <a:cubicBezTo>
                    <a:pt x="1366" y="5430"/>
                    <a:pt x="675" y="3101"/>
                    <a:pt x="661" y="2825"/>
                  </a:cubicBezTo>
                  <a:cubicBezTo>
                    <a:pt x="689" y="2483"/>
                    <a:pt x="1407" y="757"/>
                    <a:pt x="1799" y="635"/>
                  </a:cubicBezTo>
                  <a:cubicBezTo>
                    <a:pt x="1820" y="630"/>
                    <a:pt x="1848" y="627"/>
                    <a:pt x="1882" y="627"/>
                  </a:cubicBezTo>
                  <a:close/>
                  <a:moveTo>
                    <a:pt x="1840" y="0"/>
                  </a:moveTo>
                  <a:cubicBezTo>
                    <a:pt x="1748" y="0"/>
                    <a:pt x="1671" y="9"/>
                    <a:pt x="1611" y="28"/>
                  </a:cubicBezTo>
                  <a:cubicBezTo>
                    <a:pt x="806" y="279"/>
                    <a:pt x="56" y="2404"/>
                    <a:pt x="27" y="2774"/>
                  </a:cubicBezTo>
                  <a:cubicBezTo>
                    <a:pt x="0" y="3131"/>
                    <a:pt x="829" y="5850"/>
                    <a:pt x="1326" y="7440"/>
                  </a:cubicBezTo>
                  <a:cubicBezTo>
                    <a:pt x="1358" y="7541"/>
                    <a:pt x="1439" y="7620"/>
                    <a:pt x="1541" y="7650"/>
                  </a:cubicBezTo>
                  <a:lnTo>
                    <a:pt x="10923" y="10366"/>
                  </a:lnTo>
                  <a:cubicBezTo>
                    <a:pt x="10951" y="10375"/>
                    <a:pt x="10981" y="10379"/>
                    <a:pt x="11011" y="10379"/>
                  </a:cubicBezTo>
                  <a:cubicBezTo>
                    <a:pt x="11012" y="10379"/>
                    <a:pt x="11013" y="10379"/>
                    <a:pt x="11014" y="10379"/>
                  </a:cubicBezTo>
                  <a:cubicBezTo>
                    <a:pt x="11178" y="10379"/>
                    <a:pt x="11315" y="10251"/>
                    <a:pt x="11327" y="10086"/>
                  </a:cubicBezTo>
                  <a:cubicBezTo>
                    <a:pt x="11330" y="10061"/>
                    <a:pt x="11346" y="9799"/>
                    <a:pt x="11347" y="8309"/>
                  </a:cubicBezTo>
                  <a:cubicBezTo>
                    <a:pt x="11348" y="6687"/>
                    <a:pt x="9028" y="2555"/>
                    <a:pt x="8543" y="2129"/>
                  </a:cubicBezTo>
                  <a:cubicBezTo>
                    <a:pt x="8078" y="1719"/>
                    <a:pt x="6320" y="1265"/>
                    <a:pt x="5923" y="1167"/>
                  </a:cubicBezTo>
                  <a:cubicBezTo>
                    <a:pt x="4927" y="792"/>
                    <a:pt x="2720" y="0"/>
                    <a:pt x="1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947;p59">
              <a:extLst>
                <a:ext uri="{FF2B5EF4-FFF2-40B4-BE49-F238E27FC236}">
                  <a16:creationId xmlns:a16="http://schemas.microsoft.com/office/drawing/2014/main" id="{5C230EB2-1A8C-E304-ADC6-53C8E6AF1251}"/>
                </a:ext>
              </a:extLst>
            </p:cNvPr>
            <p:cNvSpPr/>
            <p:nvPr/>
          </p:nvSpPr>
          <p:spPr>
            <a:xfrm>
              <a:off x="4943050" y="4126025"/>
              <a:ext cx="264350" cy="186975"/>
            </a:xfrm>
            <a:custGeom>
              <a:avLst/>
              <a:gdLst/>
              <a:ahLst/>
              <a:cxnLst/>
              <a:rect l="l" t="t" r="r" b="b"/>
              <a:pathLst>
                <a:path w="10574" h="7479" extrusionOk="0">
                  <a:moveTo>
                    <a:pt x="480" y="0"/>
                  </a:moveTo>
                  <a:cubicBezTo>
                    <a:pt x="464" y="0"/>
                    <a:pt x="448" y="0"/>
                    <a:pt x="433" y="1"/>
                  </a:cubicBezTo>
                  <a:cubicBezTo>
                    <a:pt x="433" y="1"/>
                    <a:pt x="109" y="1145"/>
                    <a:pt x="55" y="1843"/>
                  </a:cubicBezTo>
                  <a:cubicBezTo>
                    <a:pt x="1" y="2540"/>
                    <a:pt x="2049" y="4805"/>
                    <a:pt x="3049" y="5468"/>
                  </a:cubicBezTo>
                  <a:cubicBezTo>
                    <a:pt x="4050" y="6132"/>
                    <a:pt x="8979" y="7450"/>
                    <a:pt x="9327" y="7478"/>
                  </a:cubicBezTo>
                  <a:cubicBezTo>
                    <a:pt x="9331" y="7478"/>
                    <a:pt x="9336" y="7478"/>
                    <a:pt x="9340" y="7478"/>
                  </a:cubicBezTo>
                  <a:cubicBezTo>
                    <a:pt x="9698" y="7478"/>
                    <a:pt x="10574" y="6392"/>
                    <a:pt x="9965" y="5304"/>
                  </a:cubicBezTo>
                  <a:cubicBezTo>
                    <a:pt x="9349" y="4202"/>
                    <a:pt x="7390" y="2296"/>
                    <a:pt x="6272" y="1624"/>
                  </a:cubicBezTo>
                  <a:cubicBezTo>
                    <a:pt x="5170" y="962"/>
                    <a:pt x="1697" y="0"/>
                    <a:pt x="48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948;p59">
              <a:extLst>
                <a:ext uri="{FF2B5EF4-FFF2-40B4-BE49-F238E27FC236}">
                  <a16:creationId xmlns:a16="http://schemas.microsoft.com/office/drawing/2014/main" id="{54FBB974-AABC-C288-E1BA-9A3B1CA236E7}"/>
                </a:ext>
              </a:extLst>
            </p:cNvPr>
            <p:cNvSpPr/>
            <p:nvPr/>
          </p:nvSpPr>
          <p:spPr>
            <a:xfrm>
              <a:off x="4934650" y="4118100"/>
              <a:ext cx="273400" cy="202825"/>
            </a:xfrm>
            <a:custGeom>
              <a:avLst/>
              <a:gdLst/>
              <a:ahLst/>
              <a:cxnLst/>
              <a:rect l="l" t="t" r="r" b="b"/>
              <a:pathLst>
                <a:path w="10936" h="8113" extrusionOk="0">
                  <a:moveTo>
                    <a:pt x="1010" y="641"/>
                  </a:moveTo>
                  <a:cubicBezTo>
                    <a:pt x="2324" y="730"/>
                    <a:pt x="5462" y="1622"/>
                    <a:pt x="6444" y="2214"/>
                  </a:cubicBezTo>
                  <a:cubicBezTo>
                    <a:pt x="7561" y="2883"/>
                    <a:pt x="9467" y="4782"/>
                    <a:pt x="10023" y="5775"/>
                  </a:cubicBezTo>
                  <a:cubicBezTo>
                    <a:pt x="10277" y="6230"/>
                    <a:pt x="10200" y="6649"/>
                    <a:pt x="10089" y="6922"/>
                  </a:cubicBezTo>
                  <a:cubicBezTo>
                    <a:pt x="9947" y="7268"/>
                    <a:pt x="9722" y="7458"/>
                    <a:pt x="9691" y="7477"/>
                  </a:cubicBezTo>
                  <a:cubicBezTo>
                    <a:pt x="9343" y="7441"/>
                    <a:pt x="4516" y="6153"/>
                    <a:pt x="3561" y="5520"/>
                  </a:cubicBezTo>
                  <a:cubicBezTo>
                    <a:pt x="2429" y="4771"/>
                    <a:pt x="673" y="2636"/>
                    <a:pt x="708" y="2184"/>
                  </a:cubicBezTo>
                  <a:cubicBezTo>
                    <a:pt x="744" y="1712"/>
                    <a:pt x="916" y="1006"/>
                    <a:pt x="1010" y="641"/>
                  </a:cubicBezTo>
                  <a:close/>
                  <a:moveTo>
                    <a:pt x="761" y="0"/>
                  </a:moveTo>
                  <a:cubicBezTo>
                    <a:pt x="622" y="3"/>
                    <a:pt x="501" y="96"/>
                    <a:pt x="462" y="231"/>
                  </a:cubicBezTo>
                  <a:cubicBezTo>
                    <a:pt x="449" y="279"/>
                    <a:pt x="130" y="1415"/>
                    <a:pt x="75" y="2137"/>
                  </a:cubicBezTo>
                  <a:cubicBezTo>
                    <a:pt x="1" y="3090"/>
                    <a:pt x="2315" y="5457"/>
                    <a:pt x="3210" y="6049"/>
                  </a:cubicBezTo>
                  <a:cubicBezTo>
                    <a:pt x="4298" y="6770"/>
                    <a:pt x="9294" y="8083"/>
                    <a:pt x="9640" y="8111"/>
                  </a:cubicBezTo>
                  <a:cubicBezTo>
                    <a:pt x="9652" y="8112"/>
                    <a:pt x="9665" y="8112"/>
                    <a:pt x="9677" y="8112"/>
                  </a:cubicBezTo>
                  <a:cubicBezTo>
                    <a:pt x="9996" y="8112"/>
                    <a:pt x="10309" y="7802"/>
                    <a:pt x="10500" y="7503"/>
                  </a:cubicBezTo>
                  <a:cubicBezTo>
                    <a:pt x="10907" y="6867"/>
                    <a:pt x="10936" y="6105"/>
                    <a:pt x="10578" y="5467"/>
                  </a:cubicBezTo>
                  <a:cubicBezTo>
                    <a:pt x="9904" y="4263"/>
                    <a:pt x="7888" y="2339"/>
                    <a:pt x="6773" y="1670"/>
                  </a:cubicBezTo>
                  <a:cubicBezTo>
                    <a:pt x="5626" y="980"/>
                    <a:pt x="2112" y="0"/>
                    <a:pt x="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949;p59">
              <a:extLst>
                <a:ext uri="{FF2B5EF4-FFF2-40B4-BE49-F238E27FC236}">
                  <a16:creationId xmlns:a16="http://schemas.microsoft.com/office/drawing/2014/main" id="{03152AA0-3B02-EEB3-4CD4-E14BB5851BAC}"/>
                </a:ext>
              </a:extLst>
            </p:cNvPr>
            <p:cNvSpPr/>
            <p:nvPr/>
          </p:nvSpPr>
          <p:spPr>
            <a:xfrm>
              <a:off x="5066600" y="4276325"/>
              <a:ext cx="271025" cy="206625"/>
            </a:xfrm>
            <a:custGeom>
              <a:avLst/>
              <a:gdLst/>
              <a:ahLst/>
              <a:cxnLst/>
              <a:rect l="l" t="t" r="r" b="b"/>
              <a:pathLst>
                <a:path w="10841" h="8265" extrusionOk="0">
                  <a:moveTo>
                    <a:pt x="1352" y="1"/>
                  </a:moveTo>
                  <a:cubicBezTo>
                    <a:pt x="769" y="1"/>
                    <a:pt x="504" y="227"/>
                    <a:pt x="504" y="227"/>
                  </a:cubicBezTo>
                  <a:cubicBezTo>
                    <a:pt x="504" y="227"/>
                    <a:pt x="74" y="1246"/>
                    <a:pt x="37" y="1712"/>
                  </a:cubicBezTo>
                  <a:cubicBezTo>
                    <a:pt x="1" y="2178"/>
                    <a:pt x="2289" y="5865"/>
                    <a:pt x="2824" y="6491"/>
                  </a:cubicBezTo>
                  <a:cubicBezTo>
                    <a:pt x="3361" y="7117"/>
                    <a:pt x="8424" y="8213"/>
                    <a:pt x="9005" y="8258"/>
                  </a:cubicBezTo>
                  <a:cubicBezTo>
                    <a:pt x="9060" y="8262"/>
                    <a:pt x="9122" y="8265"/>
                    <a:pt x="9187" y="8265"/>
                  </a:cubicBezTo>
                  <a:cubicBezTo>
                    <a:pt x="9816" y="8265"/>
                    <a:pt x="10841" y="8012"/>
                    <a:pt x="10428" y="6497"/>
                  </a:cubicBezTo>
                  <a:cubicBezTo>
                    <a:pt x="9974" y="4824"/>
                    <a:pt x="8545" y="2139"/>
                    <a:pt x="7176" y="1682"/>
                  </a:cubicBezTo>
                  <a:cubicBezTo>
                    <a:pt x="5808" y="1224"/>
                    <a:pt x="3295" y="444"/>
                    <a:pt x="2150" y="121"/>
                  </a:cubicBezTo>
                  <a:cubicBezTo>
                    <a:pt x="1837" y="33"/>
                    <a:pt x="1572" y="1"/>
                    <a:pt x="135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950;p59">
              <a:extLst>
                <a:ext uri="{FF2B5EF4-FFF2-40B4-BE49-F238E27FC236}">
                  <a16:creationId xmlns:a16="http://schemas.microsoft.com/office/drawing/2014/main" id="{B04CB8C8-1BD9-845C-A21C-B67F9382B853}"/>
                </a:ext>
              </a:extLst>
            </p:cNvPr>
            <p:cNvSpPr/>
            <p:nvPr/>
          </p:nvSpPr>
          <p:spPr>
            <a:xfrm>
              <a:off x="5058325" y="4268350"/>
              <a:ext cx="281450" cy="222550"/>
            </a:xfrm>
            <a:custGeom>
              <a:avLst/>
              <a:gdLst/>
              <a:ahLst/>
              <a:cxnLst/>
              <a:rect l="l" t="t" r="r" b="b"/>
              <a:pathLst>
                <a:path w="11258" h="8902" extrusionOk="0">
                  <a:moveTo>
                    <a:pt x="1684" y="637"/>
                  </a:moveTo>
                  <a:cubicBezTo>
                    <a:pt x="1874" y="637"/>
                    <a:pt x="2110" y="665"/>
                    <a:pt x="2395" y="745"/>
                  </a:cubicBezTo>
                  <a:cubicBezTo>
                    <a:pt x="3516" y="1061"/>
                    <a:pt x="6045" y="1847"/>
                    <a:pt x="7408" y="2301"/>
                  </a:cubicBezTo>
                  <a:cubicBezTo>
                    <a:pt x="8632" y="2711"/>
                    <a:pt x="10007" y="5254"/>
                    <a:pt x="10454" y="6899"/>
                  </a:cubicBezTo>
                  <a:cubicBezTo>
                    <a:pt x="10587" y="7388"/>
                    <a:pt x="10562" y="7746"/>
                    <a:pt x="10382" y="7965"/>
                  </a:cubicBezTo>
                  <a:cubicBezTo>
                    <a:pt x="10167" y="8224"/>
                    <a:pt x="9757" y="8266"/>
                    <a:pt x="9513" y="8266"/>
                  </a:cubicBezTo>
                  <a:cubicBezTo>
                    <a:pt x="9449" y="8266"/>
                    <a:pt x="9396" y="8263"/>
                    <a:pt x="9361" y="8260"/>
                  </a:cubicBezTo>
                  <a:cubicBezTo>
                    <a:pt x="8597" y="8201"/>
                    <a:pt x="3798" y="7070"/>
                    <a:pt x="3397" y="6604"/>
                  </a:cubicBezTo>
                  <a:cubicBezTo>
                    <a:pt x="2803" y="5909"/>
                    <a:pt x="743" y="2499"/>
                    <a:pt x="685" y="2055"/>
                  </a:cubicBezTo>
                  <a:cubicBezTo>
                    <a:pt x="710" y="1748"/>
                    <a:pt x="959" y="1082"/>
                    <a:pt x="1091" y="759"/>
                  </a:cubicBezTo>
                  <a:cubicBezTo>
                    <a:pt x="1179" y="713"/>
                    <a:pt x="1370" y="637"/>
                    <a:pt x="1684" y="637"/>
                  </a:cubicBezTo>
                  <a:close/>
                  <a:moveTo>
                    <a:pt x="1682" y="1"/>
                  </a:moveTo>
                  <a:cubicBezTo>
                    <a:pt x="1010" y="1"/>
                    <a:pt x="676" y="264"/>
                    <a:pt x="628" y="304"/>
                  </a:cubicBezTo>
                  <a:cubicBezTo>
                    <a:pt x="591" y="337"/>
                    <a:pt x="562" y="378"/>
                    <a:pt x="542" y="423"/>
                  </a:cubicBezTo>
                  <a:cubicBezTo>
                    <a:pt x="496" y="532"/>
                    <a:pt x="92" y="1503"/>
                    <a:pt x="53" y="2006"/>
                  </a:cubicBezTo>
                  <a:cubicBezTo>
                    <a:pt x="1" y="2676"/>
                    <a:pt x="2563" y="6605"/>
                    <a:pt x="2915" y="7017"/>
                  </a:cubicBezTo>
                  <a:cubicBezTo>
                    <a:pt x="3585" y="7799"/>
                    <a:pt x="8938" y="8866"/>
                    <a:pt x="9311" y="8893"/>
                  </a:cubicBezTo>
                  <a:cubicBezTo>
                    <a:pt x="9367" y="8898"/>
                    <a:pt x="9436" y="8902"/>
                    <a:pt x="9515" y="8902"/>
                  </a:cubicBezTo>
                  <a:cubicBezTo>
                    <a:pt x="9894" y="8902"/>
                    <a:pt x="10496" y="8822"/>
                    <a:pt x="10871" y="8370"/>
                  </a:cubicBezTo>
                  <a:cubicBezTo>
                    <a:pt x="11191" y="7983"/>
                    <a:pt x="11257" y="7431"/>
                    <a:pt x="11067" y="6732"/>
                  </a:cubicBezTo>
                  <a:cubicBezTo>
                    <a:pt x="10581" y="4943"/>
                    <a:pt x="9107" y="2199"/>
                    <a:pt x="7608" y="1699"/>
                  </a:cubicBezTo>
                  <a:cubicBezTo>
                    <a:pt x="6214" y="1232"/>
                    <a:pt x="3717" y="458"/>
                    <a:pt x="2568" y="134"/>
                  </a:cubicBezTo>
                  <a:cubicBezTo>
                    <a:pt x="2224" y="37"/>
                    <a:pt x="1930" y="1"/>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951;p59">
              <a:extLst>
                <a:ext uri="{FF2B5EF4-FFF2-40B4-BE49-F238E27FC236}">
                  <a16:creationId xmlns:a16="http://schemas.microsoft.com/office/drawing/2014/main" id="{6292E741-9D68-E459-C63D-9722D9DF9373}"/>
                </a:ext>
              </a:extLst>
            </p:cNvPr>
            <p:cNvSpPr/>
            <p:nvPr/>
          </p:nvSpPr>
          <p:spPr>
            <a:xfrm>
              <a:off x="5174700" y="4458275"/>
              <a:ext cx="271275" cy="262550"/>
            </a:xfrm>
            <a:custGeom>
              <a:avLst/>
              <a:gdLst/>
              <a:ahLst/>
              <a:cxnLst/>
              <a:rect l="l" t="t" r="r" b="b"/>
              <a:pathLst>
                <a:path w="10851" h="10502" extrusionOk="0">
                  <a:moveTo>
                    <a:pt x="1206" y="0"/>
                  </a:moveTo>
                  <a:cubicBezTo>
                    <a:pt x="1178" y="0"/>
                    <a:pt x="1153" y="1"/>
                    <a:pt x="1131" y="2"/>
                  </a:cubicBezTo>
                  <a:cubicBezTo>
                    <a:pt x="1131" y="2"/>
                    <a:pt x="200" y="1450"/>
                    <a:pt x="100" y="2730"/>
                  </a:cubicBezTo>
                  <a:cubicBezTo>
                    <a:pt x="0" y="4010"/>
                    <a:pt x="1045" y="7132"/>
                    <a:pt x="2037" y="7911"/>
                  </a:cubicBezTo>
                  <a:cubicBezTo>
                    <a:pt x="3029" y="8689"/>
                    <a:pt x="9791" y="10502"/>
                    <a:pt x="9791" y="10502"/>
                  </a:cubicBezTo>
                  <a:cubicBezTo>
                    <a:pt x="9791" y="10502"/>
                    <a:pt x="10419" y="8445"/>
                    <a:pt x="10635" y="7174"/>
                  </a:cubicBezTo>
                  <a:cubicBezTo>
                    <a:pt x="10851" y="5904"/>
                    <a:pt x="7419" y="1895"/>
                    <a:pt x="7106" y="1402"/>
                  </a:cubicBezTo>
                  <a:cubicBezTo>
                    <a:pt x="6801" y="922"/>
                    <a:pt x="2211" y="0"/>
                    <a:pt x="120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952;p59">
              <a:extLst>
                <a:ext uri="{FF2B5EF4-FFF2-40B4-BE49-F238E27FC236}">
                  <a16:creationId xmlns:a16="http://schemas.microsoft.com/office/drawing/2014/main" id="{B294F0BA-D82F-BB65-7912-52C20DD48F90}"/>
                </a:ext>
              </a:extLst>
            </p:cNvPr>
            <p:cNvSpPr/>
            <p:nvPr/>
          </p:nvSpPr>
          <p:spPr>
            <a:xfrm>
              <a:off x="5166575" y="4450375"/>
              <a:ext cx="285925" cy="278400"/>
            </a:xfrm>
            <a:custGeom>
              <a:avLst/>
              <a:gdLst/>
              <a:ahLst/>
              <a:cxnLst/>
              <a:rect l="l" t="t" r="r" b="b"/>
              <a:pathLst>
                <a:path w="11437" h="11136" extrusionOk="0">
                  <a:moveTo>
                    <a:pt x="1636" y="635"/>
                  </a:moveTo>
                  <a:cubicBezTo>
                    <a:pt x="2775" y="676"/>
                    <a:pt x="6783" y="1533"/>
                    <a:pt x="7162" y="1890"/>
                  </a:cubicBezTo>
                  <a:cubicBezTo>
                    <a:pt x="7226" y="1989"/>
                    <a:pt x="7414" y="2231"/>
                    <a:pt x="7674" y="2563"/>
                  </a:cubicBezTo>
                  <a:cubicBezTo>
                    <a:pt x="8446" y="3550"/>
                    <a:pt x="10796" y="6555"/>
                    <a:pt x="10647" y="7437"/>
                  </a:cubicBezTo>
                  <a:cubicBezTo>
                    <a:pt x="10485" y="8392"/>
                    <a:pt x="10079" y="9819"/>
                    <a:pt x="9900" y="10431"/>
                  </a:cubicBezTo>
                  <a:cubicBezTo>
                    <a:pt x="7851" y="9873"/>
                    <a:pt x="3292" y="8552"/>
                    <a:pt x="2557" y="7977"/>
                  </a:cubicBezTo>
                  <a:cubicBezTo>
                    <a:pt x="1664" y="7275"/>
                    <a:pt x="647" y="4287"/>
                    <a:pt x="741" y="3071"/>
                  </a:cubicBezTo>
                  <a:cubicBezTo>
                    <a:pt x="816" y="2112"/>
                    <a:pt x="1410" y="1021"/>
                    <a:pt x="1636" y="635"/>
                  </a:cubicBezTo>
                  <a:close/>
                  <a:moveTo>
                    <a:pt x="1473" y="0"/>
                  </a:moveTo>
                  <a:cubicBezTo>
                    <a:pt x="1459" y="0"/>
                    <a:pt x="1447" y="1"/>
                    <a:pt x="1436" y="1"/>
                  </a:cubicBezTo>
                  <a:cubicBezTo>
                    <a:pt x="1335" y="7"/>
                    <a:pt x="1244" y="61"/>
                    <a:pt x="1189" y="147"/>
                  </a:cubicBezTo>
                  <a:cubicBezTo>
                    <a:pt x="1150" y="208"/>
                    <a:pt x="213" y="1678"/>
                    <a:pt x="109" y="3021"/>
                  </a:cubicBezTo>
                  <a:cubicBezTo>
                    <a:pt x="0" y="4418"/>
                    <a:pt x="1105" y="7643"/>
                    <a:pt x="2167" y="8477"/>
                  </a:cubicBezTo>
                  <a:cubicBezTo>
                    <a:pt x="3181" y="9273"/>
                    <a:pt x="9336" y="10939"/>
                    <a:pt x="10034" y="11125"/>
                  </a:cubicBezTo>
                  <a:cubicBezTo>
                    <a:pt x="10060" y="11132"/>
                    <a:pt x="10089" y="11135"/>
                    <a:pt x="10116" y="11135"/>
                  </a:cubicBezTo>
                  <a:cubicBezTo>
                    <a:pt x="10256" y="11135"/>
                    <a:pt x="10379" y="11043"/>
                    <a:pt x="10420" y="10910"/>
                  </a:cubicBezTo>
                  <a:cubicBezTo>
                    <a:pt x="10446" y="10825"/>
                    <a:pt x="11056" y="8820"/>
                    <a:pt x="11273" y="7544"/>
                  </a:cubicBezTo>
                  <a:cubicBezTo>
                    <a:pt x="11436" y="6582"/>
                    <a:pt x="10153" y="4700"/>
                    <a:pt x="8174" y="2172"/>
                  </a:cubicBezTo>
                  <a:cubicBezTo>
                    <a:pt x="7933" y="1863"/>
                    <a:pt x="7757" y="1641"/>
                    <a:pt x="7699" y="1548"/>
                  </a:cubicBezTo>
                  <a:cubicBezTo>
                    <a:pt x="7247" y="836"/>
                    <a:pt x="2252"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953;p59">
              <a:extLst>
                <a:ext uri="{FF2B5EF4-FFF2-40B4-BE49-F238E27FC236}">
                  <a16:creationId xmlns:a16="http://schemas.microsoft.com/office/drawing/2014/main" id="{7AA7AC1F-EB2C-7EAD-3097-629BDE7C50C6}"/>
                </a:ext>
              </a:extLst>
            </p:cNvPr>
            <p:cNvSpPr/>
            <p:nvPr/>
          </p:nvSpPr>
          <p:spPr>
            <a:xfrm>
              <a:off x="1125750" y="4519925"/>
              <a:ext cx="4462575" cy="838200"/>
            </a:xfrm>
            <a:custGeom>
              <a:avLst/>
              <a:gdLst/>
              <a:ahLst/>
              <a:cxnLst/>
              <a:rect l="l" t="t" r="r" b="b"/>
              <a:pathLst>
                <a:path w="178503" h="33528" extrusionOk="0">
                  <a:moveTo>
                    <a:pt x="30341" y="1"/>
                  </a:moveTo>
                  <a:cubicBezTo>
                    <a:pt x="20849" y="1"/>
                    <a:pt x="13559" y="11203"/>
                    <a:pt x="13559" y="11203"/>
                  </a:cubicBezTo>
                  <a:cubicBezTo>
                    <a:pt x="13559" y="11203"/>
                    <a:pt x="7567" y="10513"/>
                    <a:pt x="3852" y="9331"/>
                  </a:cubicBezTo>
                  <a:cubicBezTo>
                    <a:pt x="2518" y="8905"/>
                    <a:pt x="1470" y="8213"/>
                    <a:pt x="667" y="7499"/>
                  </a:cubicBezTo>
                  <a:cubicBezTo>
                    <a:pt x="222" y="9614"/>
                    <a:pt x="1" y="12001"/>
                    <a:pt x="322" y="14430"/>
                  </a:cubicBezTo>
                  <a:cubicBezTo>
                    <a:pt x="1309" y="21896"/>
                    <a:pt x="5670" y="29177"/>
                    <a:pt x="22447" y="32270"/>
                  </a:cubicBezTo>
                  <a:cubicBezTo>
                    <a:pt x="24255" y="32604"/>
                    <a:pt x="25941" y="32756"/>
                    <a:pt x="27512" y="32756"/>
                  </a:cubicBezTo>
                  <a:cubicBezTo>
                    <a:pt x="40522" y="32756"/>
                    <a:pt x="45613" y="22296"/>
                    <a:pt x="45983" y="17529"/>
                  </a:cubicBezTo>
                  <a:cubicBezTo>
                    <a:pt x="45983" y="17529"/>
                    <a:pt x="86731" y="20470"/>
                    <a:pt x="112035" y="23332"/>
                  </a:cubicBezTo>
                  <a:cubicBezTo>
                    <a:pt x="137339" y="26194"/>
                    <a:pt x="145747" y="24608"/>
                    <a:pt x="154220" y="27953"/>
                  </a:cubicBezTo>
                  <a:cubicBezTo>
                    <a:pt x="162693" y="31297"/>
                    <a:pt x="164763" y="33474"/>
                    <a:pt x="168341" y="33528"/>
                  </a:cubicBezTo>
                  <a:cubicBezTo>
                    <a:pt x="168350" y="33528"/>
                    <a:pt x="168358" y="33528"/>
                    <a:pt x="168367" y="33528"/>
                  </a:cubicBezTo>
                  <a:cubicBezTo>
                    <a:pt x="170543" y="33528"/>
                    <a:pt x="175144" y="29341"/>
                    <a:pt x="178503" y="25293"/>
                  </a:cubicBezTo>
                  <a:cubicBezTo>
                    <a:pt x="177544" y="24959"/>
                    <a:pt x="176643" y="24665"/>
                    <a:pt x="175985" y="24492"/>
                  </a:cubicBezTo>
                  <a:cubicBezTo>
                    <a:pt x="173571" y="23857"/>
                    <a:pt x="169804" y="23341"/>
                    <a:pt x="168402" y="21217"/>
                  </a:cubicBezTo>
                  <a:cubicBezTo>
                    <a:pt x="166999" y="19092"/>
                    <a:pt x="165427" y="16283"/>
                    <a:pt x="151181" y="15177"/>
                  </a:cubicBezTo>
                  <a:cubicBezTo>
                    <a:pt x="136937" y="14070"/>
                    <a:pt x="40808" y="557"/>
                    <a:pt x="30997" y="19"/>
                  </a:cubicBezTo>
                  <a:cubicBezTo>
                    <a:pt x="30777" y="7"/>
                    <a:pt x="30558" y="1"/>
                    <a:pt x="30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954;p59">
              <a:extLst>
                <a:ext uri="{FF2B5EF4-FFF2-40B4-BE49-F238E27FC236}">
                  <a16:creationId xmlns:a16="http://schemas.microsoft.com/office/drawing/2014/main" id="{A5670672-1832-436E-165A-513153052D1C}"/>
                </a:ext>
              </a:extLst>
            </p:cNvPr>
            <p:cNvSpPr/>
            <p:nvPr/>
          </p:nvSpPr>
          <p:spPr>
            <a:xfrm>
              <a:off x="1118650" y="4511950"/>
              <a:ext cx="4479325" cy="854100"/>
            </a:xfrm>
            <a:custGeom>
              <a:avLst/>
              <a:gdLst/>
              <a:ahLst/>
              <a:cxnLst/>
              <a:rect l="l" t="t" r="r" b="b"/>
              <a:pathLst>
                <a:path w="179173" h="34164" extrusionOk="0">
                  <a:moveTo>
                    <a:pt x="30620" y="636"/>
                  </a:moveTo>
                  <a:cubicBezTo>
                    <a:pt x="30834" y="636"/>
                    <a:pt x="31048" y="642"/>
                    <a:pt x="31264" y="654"/>
                  </a:cubicBezTo>
                  <a:cubicBezTo>
                    <a:pt x="36128" y="922"/>
                    <a:pt x="61892" y="4336"/>
                    <a:pt x="89171" y="7953"/>
                  </a:cubicBezTo>
                  <a:cubicBezTo>
                    <a:pt x="116257" y="11543"/>
                    <a:pt x="144267" y="15255"/>
                    <a:pt x="151440" y="15812"/>
                  </a:cubicBezTo>
                  <a:cubicBezTo>
                    <a:pt x="165246" y="16885"/>
                    <a:pt x="166959" y="19489"/>
                    <a:pt x="168336" y="21582"/>
                  </a:cubicBezTo>
                  <a:lnTo>
                    <a:pt x="168421" y="21710"/>
                  </a:lnTo>
                  <a:cubicBezTo>
                    <a:pt x="169658" y="23585"/>
                    <a:pt x="172558" y="24261"/>
                    <a:pt x="174888" y="24804"/>
                  </a:cubicBezTo>
                  <a:cubicBezTo>
                    <a:pt x="175347" y="24911"/>
                    <a:pt x="175786" y="25013"/>
                    <a:pt x="176188" y="25119"/>
                  </a:cubicBezTo>
                  <a:cubicBezTo>
                    <a:pt x="176687" y="25251"/>
                    <a:pt x="177379" y="25466"/>
                    <a:pt x="178247" y="25761"/>
                  </a:cubicBezTo>
                  <a:cubicBezTo>
                    <a:pt x="174999" y="29598"/>
                    <a:pt x="170639" y="33529"/>
                    <a:pt x="168652" y="33529"/>
                  </a:cubicBezTo>
                  <a:lnTo>
                    <a:pt x="168630" y="33529"/>
                  </a:lnTo>
                  <a:cubicBezTo>
                    <a:pt x="166578" y="33498"/>
                    <a:pt x="165073" y="32761"/>
                    <a:pt x="162340" y="31425"/>
                  </a:cubicBezTo>
                  <a:cubicBezTo>
                    <a:pt x="160442" y="30497"/>
                    <a:pt x="158081" y="29341"/>
                    <a:pt x="154620" y="27976"/>
                  </a:cubicBezTo>
                  <a:cubicBezTo>
                    <a:pt x="149627" y="26004"/>
                    <a:pt x="144637" y="25727"/>
                    <a:pt x="136375" y="25270"/>
                  </a:cubicBezTo>
                  <a:cubicBezTo>
                    <a:pt x="130361" y="24938"/>
                    <a:pt x="122878" y="24525"/>
                    <a:pt x="112355" y="23335"/>
                  </a:cubicBezTo>
                  <a:cubicBezTo>
                    <a:pt x="87334" y="20505"/>
                    <a:pt x="46698" y="17560"/>
                    <a:pt x="46291" y="17530"/>
                  </a:cubicBezTo>
                  <a:lnTo>
                    <a:pt x="46267" y="17530"/>
                  </a:lnTo>
                  <a:cubicBezTo>
                    <a:pt x="46102" y="17531"/>
                    <a:pt x="45965" y="17657"/>
                    <a:pt x="45951" y="17822"/>
                  </a:cubicBezTo>
                  <a:cubicBezTo>
                    <a:pt x="45706" y="20972"/>
                    <a:pt x="43525" y="25837"/>
                    <a:pt x="39312" y="29075"/>
                  </a:cubicBezTo>
                  <a:cubicBezTo>
                    <a:pt x="36120" y="31529"/>
                    <a:pt x="32276" y="32763"/>
                    <a:pt x="27842" y="32763"/>
                  </a:cubicBezTo>
                  <a:cubicBezTo>
                    <a:pt x="26234" y="32763"/>
                    <a:pt x="24549" y="32601"/>
                    <a:pt x="22789" y="32275"/>
                  </a:cubicBezTo>
                  <a:cubicBezTo>
                    <a:pt x="8934" y="29721"/>
                    <a:pt x="2189" y="24302"/>
                    <a:pt x="921" y="14706"/>
                  </a:cubicBezTo>
                  <a:cubicBezTo>
                    <a:pt x="661" y="12743"/>
                    <a:pt x="740" y="10626"/>
                    <a:pt x="1157" y="8405"/>
                  </a:cubicBezTo>
                  <a:cubicBezTo>
                    <a:pt x="2035" y="9101"/>
                    <a:pt x="3002" y="9620"/>
                    <a:pt x="4041" y="9951"/>
                  </a:cubicBezTo>
                  <a:cubicBezTo>
                    <a:pt x="7742" y="11130"/>
                    <a:pt x="13747" y="11829"/>
                    <a:pt x="13807" y="11837"/>
                  </a:cubicBezTo>
                  <a:cubicBezTo>
                    <a:pt x="13819" y="11838"/>
                    <a:pt x="13831" y="11839"/>
                    <a:pt x="13843" y="11839"/>
                  </a:cubicBezTo>
                  <a:cubicBezTo>
                    <a:pt x="13949" y="11839"/>
                    <a:pt x="14050" y="11785"/>
                    <a:pt x="14109" y="11695"/>
                  </a:cubicBezTo>
                  <a:cubicBezTo>
                    <a:pt x="14184" y="11582"/>
                    <a:pt x="21420" y="636"/>
                    <a:pt x="30620" y="636"/>
                  </a:cubicBezTo>
                  <a:close/>
                  <a:moveTo>
                    <a:pt x="30600" y="1"/>
                  </a:moveTo>
                  <a:cubicBezTo>
                    <a:pt x="21580" y="1"/>
                    <a:pt x="14672" y="9729"/>
                    <a:pt x="13687" y="11183"/>
                  </a:cubicBezTo>
                  <a:cubicBezTo>
                    <a:pt x="12634" y="11054"/>
                    <a:pt x="7504" y="10389"/>
                    <a:pt x="4234" y="9346"/>
                  </a:cubicBezTo>
                  <a:cubicBezTo>
                    <a:pt x="3112" y="8990"/>
                    <a:pt x="2080" y="8395"/>
                    <a:pt x="1161" y="7581"/>
                  </a:cubicBezTo>
                  <a:cubicBezTo>
                    <a:pt x="1099" y="7525"/>
                    <a:pt x="1025" y="7500"/>
                    <a:pt x="952" y="7500"/>
                  </a:cubicBezTo>
                  <a:cubicBezTo>
                    <a:pt x="810" y="7500"/>
                    <a:pt x="673" y="7595"/>
                    <a:pt x="640" y="7752"/>
                  </a:cubicBezTo>
                  <a:cubicBezTo>
                    <a:pt x="119" y="10235"/>
                    <a:pt x="1" y="12602"/>
                    <a:pt x="291" y="14790"/>
                  </a:cubicBezTo>
                  <a:cubicBezTo>
                    <a:pt x="1105" y="20943"/>
                    <a:pt x="4310" y="29514"/>
                    <a:pt x="22673" y="32900"/>
                  </a:cubicBezTo>
                  <a:cubicBezTo>
                    <a:pt x="24423" y="33224"/>
                    <a:pt x="26118" y="33384"/>
                    <a:pt x="27747" y="33384"/>
                  </a:cubicBezTo>
                  <a:cubicBezTo>
                    <a:pt x="32353" y="33384"/>
                    <a:pt x="36423" y="32099"/>
                    <a:pt x="39699" y="29579"/>
                  </a:cubicBezTo>
                  <a:cubicBezTo>
                    <a:pt x="43928" y="26327"/>
                    <a:pt x="46185" y="21475"/>
                    <a:pt x="46554" y="18187"/>
                  </a:cubicBezTo>
                  <a:cubicBezTo>
                    <a:pt x="50378" y="18466"/>
                    <a:pt x="88433" y="21269"/>
                    <a:pt x="112283" y="23966"/>
                  </a:cubicBezTo>
                  <a:cubicBezTo>
                    <a:pt x="122824" y="25158"/>
                    <a:pt x="130317" y="25572"/>
                    <a:pt x="136339" y="25905"/>
                  </a:cubicBezTo>
                  <a:cubicBezTo>
                    <a:pt x="144540" y="26358"/>
                    <a:pt x="149490" y="26632"/>
                    <a:pt x="154387" y="28566"/>
                  </a:cubicBezTo>
                  <a:cubicBezTo>
                    <a:pt x="157823" y="29923"/>
                    <a:pt x="160173" y="31072"/>
                    <a:pt x="162061" y="31994"/>
                  </a:cubicBezTo>
                  <a:cubicBezTo>
                    <a:pt x="164783" y="33327"/>
                    <a:pt x="166428" y="34130"/>
                    <a:pt x="168620" y="34164"/>
                  </a:cubicBezTo>
                  <a:lnTo>
                    <a:pt x="168650" y="34164"/>
                  </a:lnTo>
                  <a:cubicBezTo>
                    <a:pt x="171023" y="34164"/>
                    <a:pt x="175687" y="29844"/>
                    <a:pt x="179031" y="25813"/>
                  </a:cubicBezTo>
                  <a:cubicBezTo>
                    <a:pt x="179173" y="25643"/>
                    <a:pt x="179101" y="25384"/>
                    <a:pt x="178892" y="25310"/>
                  </a:cubicBezTo>
                  <a:cubicBezTo>
                    <a:pt x="177785" y="24927"/>
                    <a:pt x="176953" y="24663"/>
                    <a:pt x="176348" y="24504"/>
                  </a:cubicBezTo>
                  <a:cubicBezTo>
                    <a:pt x="175942" y="24397"/>
                    <a:pt x="175498" y="24293"/>
                    <a:pt x="175032" y="24185"/>
                  </a:cubicBezTo>
                  <a:cubicBezTo>
                    <a:pt x="172812" y="23667"/>
                    <a:pt x="170048" y="23022"/>
                    <a:pt x="168950" y="21360"/>
                  </a:cubicBezTo>
                  <a:lnTo>
                    <a:pt x="168866" y="21232"/>
                  </a:lnTo>
                  <a:cubicBezTo>
                    <a:pt x="167414" y="19025"/>
                    <a:pt x="165606" y="16275"/>
                    <a:pt x="151490" y="15179"/>
                  </a:cubicBezTo>
                  <a:cubicBezTo>
                    <a:pt x="144333" y="14623"/>
                    <a:pt x="116332" y="10912"/>
                    <a:pt x="89255" y="7323"/>
                  </a:cubicBezTo>
                  <a:cubicBezTo>
                    <a:pt x="61964" y="3705"/>
                    <a:pt x="36186" y="289"/>
                    <a:pt x="31299" y="20"/>
                  </a:cubicBezTo>
                  <a:cubicBezTo>
                    <a:pt x="31065" y="7"/>
                    <a:pt x="30832" y="1"/>
                    <a:pt x="30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955;p59">
              <a:extLst>
                <a:ext uri="{FF2B5EF4-FFF2-40B4-BE49-F238E27FC236}">
                  <a16:creationId xmlns:a16="http://schemas.microsoft.com/office/drawing/2014/main" id="{39D50590-5FB9-61A0-A637-61675A507371}"/>
                </a:ext>
              </a:extLst>
            </p:cNvPr>
            <p:cNvSpPr/>
            <p:nvPr/>
          </p:nvSpPr>
          <p:spPr>
            <a:xfrm>
              <a:off x="1315675" y="4863800"/>
              <a:ext cx="116850" cy="261400"/>
            </a:xfrm>
            <a:custGeom>
              <a:avLst/>
              <a:gdLst/>
              <a:ahLst/>
              <a:cxnLst/>
              <a:rect l="l" t="t" r="r" b="b"/>
              <a:pathLst>
                <a:path w="4674" h="10456" extrusionOk="0">
                  <a:moveTo>
                    <a:pt x="4402" y="1"/>
                  </a:moveTo>
                  <a:cubicBezTo>
                    <a:pt x="4312" y="1"/>
                    <a:pt x="4225" y="52"/>
                    <a:pt x="4185" y="139"/>
                  </a:cubicBezTo>
                  <a:cubicBezTo>
                    <a:pt x="4156" y="204"/>
                    <a:pt x="1200" y="6677"/>
                    <a:pt x="42" y="10141"/>
                  </a:cubicBezTo>
                  <a:cubicBezTo>
                    <a:pt x="0" y="10267"/>
                    <a:pt x="67" y="10401"/>
                    <a:pt x="193" y="10443"/>
                  </a:cubicBezTo>
                  <a:cubicBezTo>
                    <a:pt x="217" y="10451"/>
                    <a:pt x="243" y="10456"/>
                    <a:pt x="268" y="10456"/>
                  </a:cubicBezTo>
                  <a:cubicBezTo>
                    <a:pt x="371" y="10454"/>
                    <a:pt x="461" y="10390"/>
                    <a:pt x="494" y="10293"/>
                  </a:cubicBezTo>
                  <a:cubicBezTo>
                    <a:pt x="1643" y="6853"/>
                    <a:pt x="4589" y="402"/>
                    <a:pt x="4619" y="337"/>
                  </a:cubicBezTo>
                  <a:cubicBezTo>
                    <a:pt x="4673" y="218"/>
                    <a:pt x="4621" y="77"/>
                    <a:pt x="4502" y="22"/>
                  </a:cubicBezTo>
                  <a:cubicBezTo>
                    <a:pt x="4469" y="8"/>
                    <a:pt x="4436" y="1"/>
                    <a:pt x="4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956;p59">
              <a:extLst>
                <a:ext uri="{FF2B5EF4-FFF2-40B4-BE49-F238E27FC236}">
                  <a16:creationId xmlns:a16="http://schemas.microsoft.com/office/drawing/2014/main" id="{01E56480-DFB1-C26A-18CC-C75D9E94499B}"/>
                </a:ext>
              </a:extLst>
            </p:cNvPr>
            <p:cNvSpPr/>
            <p:nvPr/>
          </p:nvSpPr>
          <p:spPr>
            <a:xfrm>
              <a:off x="1518500" y="4809900"/>
              <a:ext cx="707775" cy="144325"/>
            </a:xfrm>
            <a:custGeom>
              <a:avLst/>
              <a:gdLst/>
              <a:ahLst/>
              <a:cxnLst/>
              <a:rect l="l" t="t" r="r" b="b"/>
              <a:pathLst>
                <a:path w="28311" h="5773" extrusionOk="0">
                  <a:moveTo>
                    <a:pt x="263" y="1"/>
                  </a:moveTo>
                  <a:cubicBezTo>
                    <a:pt x="155" y="1"/>
                    <a:pt x="57" y="75"/>
                    <a:pt x="31" y="185"/>
                  </a:cubicBezTo>
                  <a:cubicBezTo>
                    <a:pt x="0" y="313"/>
                    <a:pt x="80" y="442"/>
                    <a:pt x="208" y="472"/>
                  </a:cubicBezTo>
                  <a:cubicBezTo>
                    <a:pt x="380" y="511"/>
                    <a:pt x="17496" y="4509"/>
                    <a:pt x="28036" y="5770"/>
                  </a:cubicBezTo>
                  <a:cubicBezTo>
                    <a:pt x="28046" y="5771"/>
                    <a:pt x="28055" y="5772"/>
                    <a:pt x="28065" y="5772"/>
                  </a:cubicBezTo>
                  <a:lnTo>
                    <a:pt x="28066" y="5772"/>
                  </a:lnTo>
                  <a:cubicBezTo>
                    <a:pt x="28192" y="5772"/>
                    <a:pt x="28295" y="5674"/>
                    <a:pt x="28303" y="5548"/>
                  </a:cubicBezTo>
                  <a:cubicBezTo>
                    <a:pt x="28310" y="5422"/>
                    <a:pt x="28218" y="5313"/>
                    <a:pt x="28093" y="5298"/>
                  </a:cubicBezTo>
                  <a:cubicBezTo>
                    <a:pt x="17579" y="4039"/>
                    <a:pt x="488" y="48"/>
                    <a:pt x="318" y="7"/>
                  </a:cubicBezTo>
                  <a:cubicBezTo>
                    <a:pt x="299" y="3"/>
                    <a:pt x="281"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957;p59">
              <a:extLst>
                <a:ext uri="{FF2B5EF4-FFF2-40B4-BE49-F238E27FC236}">
                  <a16:creationId xmlns:a16="http://schemas.microsoft.com/office/drawing/2014/main" id="{BF7A2BF2-9FBD-E028-5EED-40BB4F24D8B8}"/>
                </a:ext>
              </a:extLst>
            </p:cNvPr>
            <p:cNvSpPr/>
            <p:nvPr/>
          </p:nvSpPr>
          <p:spPr>
            <a:xfrm>
              <a:off x="980800" y="3470350"/>
              <a:ext cx="1196300" cy="553900"/>
            </a:xfrm>
            <a:custGeom>
              <a:avLst/>
              <a:gdLst/>
              <a:ahLst/>
              <a:cxnLst/>
              <a:rect l="l" t="t" r="r" b="b"/>
              <a:pathLst>
                <a:path w="47852" h="22156" extrusionOk="0">
                  <a:moveTo>
                    <a:pt x="18" y="19871"/>
                  </a:moveTo>
                  <a:cubicBezTo>
                    <a:pt x="6" y="19881"/>
                    <a:pt x="0" y="19886"/>
                    <a:pt x="0" y="19886"/>
                  </a:cubicBezTo>
                  <a:cubicBezTo>
                    <a:pt x="0" y="19886"/>
                    <a:pt x="6" y="19881"/>
                    <a:pt x="18" y="19871"/>
                  </a:cubicBezTo>
                  <a:close/>
                  <a:moveTo>
                    <a:pt x="34478" y="0"/>
                  </a:moveTo>
                  <a:cubicBezTo>
                    <a:pt x="31903" y="0"/>
                    <a:pt x="29454" y="260"/>
                    <a:pt x="27256" y="508"/>
                  </a:cubicBezTo>
                  <a:cubicBezTo>
                    <a:pt x="21480" y="1161"/>
                    <a:pt x="704" y="19272"/>
                    <a:pt x="18" y="19871"/>
                  </a:cubicBezTo>
                  <a:lnTo>
                    <a:pt x="18" y="19871"/>
                  </a:lnTo>
                  <a:cubicBezTo>
                    <a:pt x="385" y="19552"/>
                    <a:pt x="6515" y="14334"/>
                    <a:pt x="14320" y="14334"/>
                  </a:cubicBezTo>
                  <a:cubicBezTo>
                    <a:pt x="14760" y="14334"/>
                    <a:pt x="15205" y="14350"/>
                    <a:pt x="15655" y="14385"/>
                  </a:cubicBezTo>
                  <a:cubicBezTo>
                    <a:pt x="24335" y="15060"/>
                    <a:pt x="34979" y="22156"/>
                    <a:pt x="34979" y="22156"/>
                  </a:cubicBezTo>
                  <a:lnTo>
                    <a:pt x="47851" y="3451"/>
                  </a:lnTo>
                  <a:cubicBezTo>
                    <a:pt x="43439" y="727"/>
                    <a:pt x="38784" y="0"/>
                    <a:pt x="34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958;p59">
              <a:extLst>
                <a:ext uri="{FF2B5EF4-FFF2-40B4-BE49-F238E27FC236}">
                  <a16:creationId xmlns:a16="http://schemas.microsoft.com/office/drawing/2014/main" id="{3AD97DB9-17A8-00B9-FCCE-DF28A3EC14BD}"/>
                </a:ext>
              </a:extLst>
            </p:cNvPr>
            <p:cNvSpPr/>
            <p:nvPr/>
          </p:nvSpPr>
          <p:spPr>
            <a:xfrm>
              <a:off x="971925" y="3462375"/>
              <a:ext cx="1214250" cy="569825"/>
            </a:xfrm>
            <a:custGeom>
              <a:avLst/>
              <a:gdLst/>
              <a:ahLst/>
              <a:cxnLst/>
              <a:rect l="l" t="t" r="r" b="b"/>
              <a:pathLst>
                <a:path w="48570" h="22793" extrusionOk="0">
                  <a:moveTo>
                    <a:pt x="34755" y="638"/>
                  </a:moveTo>
                  <a:cubicBezTo>
                    <a:pt x="38868" y="638"/>
                    <a:pt x="43460" y="1309"/>
                    <a:pt x="47754" y="3867"/>
                  </a:cubicBezTo>
                  <a:lnTo>
                    <a:pt x="35247" y="22040"/>
                  </a:lnTo>
                  <a:cubicBezTo>
                    <a:pt x="33546" y="20951"/>
                    <a:pt x="23940" y="15002"/>
                    <a:pt x="16033" y="14388"/>
                  </a:cubicBezTo>
                  <a:cubicBezTo>
                    <a:pt x="15583" y="14353"/>
                    <a:pt x="15136" y="14336"/>
                    <a:pt x="14694" y="14336"/>
                  </a:cubicBezTo>
                  <a:cubicBezTo>
                    <a:pt x="10709" y="14336"/>
                    <a:pt x="7137" y="15688"/>
                    <a:pt x="4529" y="17067"/>
                  </a:cubicBezTo>
                  <a:cubicBezTo>
                    <a:pt x="10985" y="11659"/>
                    <a:pt x="23464" y="1615"/>
                    <a:pt x="27647" y="1144"/>
                  </a:cubicBezTo>
                  <a:cubicBezTo>
                    <a:pt x="29683" y="914"/>
                    <a:pt x="32121" y="638"/>
                    <a:pt x="34755" y="638"/>
                  </a:cubicBezTo>
                  <a:close/>
                  <a:moveTo>
                    <a:pt x="34771" y="1"/>
                  </a:moveTo>
                  <a:cubicBezTo>
                    <a:pt x="32102" y="1"/>
                    <a:pt x="29636" y="279"/>
                    <a:pt x="27575" y="512"/>
                  </a:cubicBezTo>
                  <a:cubicBezTo>
                    <a:pt x="21678" y="1177"/>
                    <a:pt x="1075" y="19155"/>
                    <a:pt x="148" y="19964"/>
                  </a:cubicBezTo>
                  <a:cubicBezTo>
                    <a:pt x="147" y="19966"/>
                    <a:pt x="145" y="19969"/>
                    <a:pt x="145" y="19969"/>
                  </a:cubicBezTo>
                  <a:cubicBezTo>
                    <a:pt x="13" y="20085"/>
                    <a:pt x="0" y="20285"/>
                    <a:pt x="116" y="20417"/>
                  </a:cubicBezTo>
                  <a:cubicBezTo>
                    <a:pt x="179" y="20488"/>
                    <a:pt x="266" y="20525"/>
                    <a:pt x="354" y="20525"/>
                  </a:cubicBezTo>
                  <a:cubicBezTo>
                    <a:pt x="429" y="20525"/>
                    <a:pt x="504" y="20499"/>
                    <a:pt x="564" y="20446"/>
                  </a:cubicBezTo>
                  <a:cubicBezTo>
                    <a:pt x="565" y="20444"/>
                    <a:pt x="569" y="20442"/>
                    <a:pt x="573" y="20438"/>
                  </a:cubicBezTo>
                  <a:cubicBezTo>
                    <a:pt x="813" y="20230"/>
                    <a:pt x="6964" y="14972"/>
                    <a:pt x="14697" y="14972"/>
                  </a:cubicBezTo>
                  <a:cubicBezTo>
                    <a:pt x="15121" y="14972"/>
                    <a:pt x="15551" y="14988"/>
                    <a:pt x="15985" y="15022"/>
                  </a:cubicBezTo>
                  <a:cubicBezTo>
                    <a:pt x="24481" y="15680"/>
                    <a:pt x="35051" y="22669"/>
                    <a:pt x="35157" y="22740"/>
                  </a:cubicBezTo>
                  <a:cubicBezTo>
                    <a:pt x="35210" y="22773"/>
                    <a:pt x="35271" y="22792"/>
                    <a:pt x="35334" y="22792"/>
                  </a:cubicBezTo>
                  <a:cubicBezTo>
                    <a:pt x="35439" y="22792"/>
                    <a:pt x="35537" y="22741"/>
                    <a:pt x="35597" y="22655"/>
                  </a:cubicBezTo>
                  <a:lnTo>
                    <a:pt x="48468" y="3950"/>
                  </a:lnTo>
                  <a:cubicBezTo>
                    <a:pt x="48570" y="3800"/>
                    <a:pt x="48526" y="3595"/>
                    <a:pt x="48373" y="3500"/>
                  </a:cubicBezTo>
                  <a:cubicBezTo>
                    <a:pt x="43870" y="720"/>
                    <a:pt x="39058" y="1"/>
                    <a:pt x="34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607;p34">
            <a:extLst>
              <a:ext uri="{FF2B5EF4-FFF2-40B4-BE49-F238E27FC236}">
                <a16:creationId xmlns:a16="http://schemas.microsoft.com/office/drawing/2014/main" id="{214B7C62-CD4F-AB51-D630-D0B305E30FDF}"/>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27</a:t>
            </a:r>
          </a:p>
        </p:txBody>
      </p:sp>
    </p:spTree>
    <p:extLst>
      <p:ext uri="{BB962C8B-B14F-4D97-AF65-F5344CB8AC3E}">
        <p14:creationId xmlns:p14="http://schemas.microsoft.com/office/powerpoint/2010/main" val="35745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Planification des tâches du projet</a:t>
            </a:r>
            <a:endParaRPr dirty="0"/>
          </a:p>
        </p:txBody>
      </p:sp>
      <p:sp>
        <p:nvSpPr>
          <p:cNvPr id="5" name="ZoneTexte 4">
            <a:extLst>
              <a:ext uri="{FF2B5EF4-FFF2-40B4-BE49-F238E27FC236}">
                <a16:creationId xmlns:a16="http://schemas.microsoft.com/office/drawing/2014/main" id="{18949E25-11FA-D9F8-C86B-0619EB8DBB30}"/>
              </a:ext>
            </a:extLst>
          </p:cNvPr>
          <p:cNvSpPr txBox="1"/>
          <p:nvPr/>
        </p:nvSpPr>
        <p:spPr>
          <a:xfrm>
            <a:off x="2495042" y="4820742"/>
            <a:ext cx="2971146" cy="307777"/>
          </a:xfrm>
          <a:prstGeom prst="rect">
            <a:avLst/>
          </a:prstGeom>
          <a:noFill/>
        </p:spPr>
        <p:txBody>
          <a:bodyPr wrap="square">
            <a:spAutoFit/>
          </a:bodyPr>
          <a:lstStyle/>
          <a:p>
            <a:r>
              <a:rPr lang="fr-FR" dirty="0"/>
              <a:t>Planification des tâches du projet</a:t>
            </a:r>
            <a:endParaRPr lang="fr-CM" dirty="0"/>
          </a:p>
        </p:txBody>
      </p:sp>
      <p:graphicFrame>
        <p:nvGraphicFramePr>
          <p:cNvPr id="3" name="Tableau 2">
            <a:extLst>
              <a:ext uri="{FF2B5EF4-FFF2-40B4-BE49-F238E27FC236}">
                <a16:creationId xmlns:a16="http://schemas.microsoft.com/office/drawing/2014/main" id="{AAB67468-BE7D-9EC8-2C2C-38141C1D6329}"/>
              </a:ext>
            </a:extLst>
          </p:cNvPr>
          <p:cNvGraphicFramePr>
            <a:graphicFrameLocks noGrp="1"/>
          </p:cNvGraphicFramePr>
          <p:nvPr>
            <p:extLst>
              <p:ext uri="{D42A27DB-BD31-4B8C-83A1-F6EECF244321}">
                <p14:modId xmlns:p14="http://schemas.microsoft.com/office/powerpoint/2010/main" val="259365930"/>
              </p:ext>
            </p:extLst>
          </p:nvPr>
        </p:nvGraphicFramePr>
        <p:xfrm>
          <a:off x="626625" y="735635"/>
          <a:ext cx="6707980" cy="4001545"/>
        </p:xfrm>
        <a:graphic>
          <a:graphicData uri="http://schemas.openxmlformats.org/drawingml/2006/table">
            <a:tbl>
              <a:tblPr firstRow="1" firstCol="1" lastRow="1" lastCol="1" bandRow="1" bandCol="1">
                <a:tableStyleId>{284E427A-3D55-4303-BF80-6455036E1DE7}</a:tableStyleId>
              </a:tblPr>
              <a:tblGrid>
                <a:gridCol w="1332608">
                  <a:extLst>
                    <a:ext uri="{9D8B030D-6E8A-4147-A177-3AD203B41FA5}">
                      <a16:colId xmlns:a16="http://schemas.microsoft.com/office/drawing/2014/main" val="810707011"/>
                    </a:ext>
                  </a:extLst>
                </a:gridCol>
                <a:gridCol w="3235186">
                  <a:extLst>
                    <a:ext uri="{9D8B030D-6E8A-4147-A177-3AD203B41FA5}">
                      <a16:colId xmlns:a16="http://schemas.microsoft.com/office/drawing/2014/main" val="3963436264"/>
                    </a:ext>
                  </a:extLst>
                </a:gridCol>
                <a:gridCol w="1552458">
                  <a:extLst>
                    <a:ext uri="{9D8B030D-6E8A-4147-A177-3AD203B41FA5}">
                      <a16:colId xmlns:a16="http://schemas.microsoft.com/office/drawing/2014/main" val="272907261"/>
                    </a:ext>
                  </a:extLst>
                </a:gridCol>
                <a:gridCol w="587728">
                  <a:extLst>
                    <a:ext uri="{9D8B030D-6E8A-4147-A177-3AD203B41FA5}">
                      <a16:colId xmlns:a16="http://schemas.microsoft.com/office/drawing/2014/main" val="3921418634"/>
                    </a:ext>
                  </a:extLst>
                </a:gridCol>
              </a:tblGrid>
              <a:tr h="165037">
                <a:tc>
                  <a:txBody>
                    <a:bodyPr/>
                    <a:lstStyle/>
                    <a:p>
                      <a:pPr algn="ctr">
                        <a:lnSpc>
                          <a:spcPct val="150000"/>
                        </a:lnSpc>
                        <a:spcAft>
                          <a:spcPts val="800"/>
                        </a:spcAft>
                      </a:pPr>
                      <a:r>
                        <a:rPr lang="fr-FR" sz="800" dirty="0">
                          <a:solidFill>
                            <a:schemeClr val="tx1"/>
                          </a:solidFill>
                          <a:effectLst/>
                        </a:rPr>
                        <a:t>Responsables</a:t>
                      </a:r>
                      <a:endParaRPr lang="fr-CM" sz="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dirty="0">
                          <a:solidFill>
                            <a:schemeClr val="tx1"/>
                          </a:solidFill>
                          <a:effectLst/>
                        </a:rPr>
                        <a:t>Tâches</a:t>
                      </a:r>
                      <a:endParaRPr lang="fr-CM" sz="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dirty="0">
                          <a:solidFill>
                            <a:schemeClr val="tx1"/>
                          </a:solidFill>
                          <a:effectLst/>
                        </a:rPr>
                        <a:t>Résultats attendus</a:t>
                      </a:r>
                      <a:endParaRPr lang="fr-CM" sz="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dirty="0">
                          <a:solidFill>
                            <a:schemeClr val="tx1"/>
                          </a:solidFill>
                          <a:effectLst/>
                        </a:rPr>
                        <a:t>Durée</a:t>
                      </a:r>
                      <a:endParaRPr lang="fr-CM" sz="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928369277"/>
                  </a:ext>
                </a:extLst>
              </a:tr>
              <a:tr h="165037">
                <a:tc rowSpan="13">
                  <a:txBody>
                    <a:bodyPr/>
                    <a:lstStyle/>
                    <a:p>
                      <a:pPr algn="ctr">
                        <a:lnSpc>
                          <a:spcPct val="150000"/>
                        </a:lnSpc>
                        <a:spcAft>
                          <a:spcPts val="800"/>
                        </a:spcAft>
                      </a:pPr>
                      <a:r>
                        <a:rPr lang="fr-FR" sz="800" dirty="0">
                          <a:effectLst/>
                        </a:rPr>
                        <a:t> </a:t>
                      </a:r>
                    </a:p>
                    <a:p>
                      <a:pPr algn="ctr">
                        <a:lnSpc>
                          <a:spcPct val="150000"/>
                        </a:lnSpc>
                        <a:spcAft>
                          <a:spcPts val="800"/>
                        </a:spcAft>
                      </a:pPr>
                      <a:endParaRPr lang="fr-FR" sz="800" dirty="0">
                        <a:effectLst/>
                      </a:endParaRPr>
                    </a:p>
                    <a:p>
                      <a:pPr algn="ctr">
                        <a:lnSpc>
                          <a:spcPct val="150000"/>
                        </a:lnSpc>
                        <a:spcAft>
                          <a:spcPts val="800"/>
                        </a:spcAft>
                      </a:pPr>
                      <a:endParaRPr lang="fr-FR" sz="800" dirty="0">
                        <a:effectLst/>
                      </a:endParaRPr>
                    </a:p>
                    <a:p>
                      <a:pPr algn="ctr">
                        <a:lnSpc>
                          <a:spcPct val="150000"/>
                        </a:lnSpc>
                        <a:spcAft>
                          <a:spcPts val="800"/>
                        </a:spcAft>
                      </a:pPr>
                      <a:endParaRPr lang="fr-CM" sz="800" dirty="0">
                        <a:effectLst/>
                      </a:endParaRPr>
                    </a:p>
                    <a:p>
                      <a:pPr algn="ctr">
                        <a:lnSpc>
                          <a:spcPct val="150000"/>
                        </a:lnSpc>
                        <a:spcAft>
                          <a:spcPts val="800"/>
                        </a:spcAft>
                      </a:pPr>
                      <a:r>
                        <a:rPr lang="fr-FR" sz="800" dirty="0">
                          <a:effectLst/>
                        </a:rPr>
                        <a:t>Ingénieur ERIS</a:t>
                      </a:r>
                    </a:p>
                    <a:p>
                      <a:pPr algn="ctr">
                        <a:lnSpc>
                          <a:spcPct val="150000"/>
                        </a:lnSpc>
                        <a:spcAft>
                          <a:spcPts val="800"/>
                        </a:spcAft>
                      </a:pPr>
                      <a:r>
                        <a:rPr lang="fr-FR" sz="800" dirty="0">
                          <a:effectLst/>
                        </a:rPr>
                        <a:t>TIOWA NZONTEU</a:t>
                      </a:r>
                      <a:endParaRPr lang="fr-CM" sz="800" dirty="0">
                        <a:effectLst/>
                      </a:endParaRPr>
                    </a:p>
                  </a:txBody>
                  <a:tcPr marL="18864" marR="18864" marT="0" marB="0"/>
                </a:tc>
                <a:tc>
                  <a:txBody>
                    <a:bodyPr/>
                    <a:lstStyle/>
                    <a:p>
                      <a:pPr algn="ctr">
                        <a:lnSpc>
                          <a:spcPct val="150000"/>
                        </a:lnSpc>
                        <a:spcAft>
                          <a:spcPts val="800"/>
                        </a:spcAft>
                      </a:pPr>
                      <a:r>
                        <a:rPr lang="fr-FR" sz="800" dirty="0">
                          <a:effectLst/>
                        </a:rPr>
                        <a:t>Élaboration de la charte du projet</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rowSpan="5">
                  <a:txBody>
                    <a:bodyPr/>
                    <a:lstStyle/>
                    <a:p>
                      <a:pPr algn="ctr">
                        <a:lnSpc>
                          <a:spcPct val="150000"/>
                        </a:lnSpc>
                        <a:spcAft>
                          <a:spcPts val="800"/>
                        </a:spcAft>
                      </a:pPr>
                      <a:r>
                        <a:rPr lang="fr-FR" sz="800" dirty="0">
                          <a:effectLst/>
                        </a:rPr>
                        <a:t> </a:t>
                      </a:r>
                      <a:endParaRPr lang="fr-CM" sz="800" dirty="0">
                        <a:effectLst/>
                      </a:endParaRPr>
                    </a:p>
                    <a:p>
                      <a:pPr algn="ctr">
                        <a:lnSpc>
                          <a:spcPct val="150000"/>
                        </a:lnSpc>
                        <a:spcAft>
                          <a:spcPts val="800"/>
                        </a:spcAft>
                      </a:pPr>
                      <a:r>
                        <a:rPr lang="fr-FR" sz="800" dirty="0">
                          <a:effectLst/>
                        </a:rPr>
                        <a:t>Plan de management du contenue et des exigences du projet</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rowSpan="5">
                  <a:txBody>
                    <a:bodyPr/>
                    <a:lstStyle/>
                    <a:p>
                      <a:pPr algn="ctr">
                        <a:lnSpc>
                          <a:spcPct val="150000"/>
                        </a:lnSpc>
                        <a:spcAft>
                          <a:spcPts val="800"/>
                        </a:spcAft>
                      </a:pPr>
                      <a:r>
                        <a:rPr lang="fr-FR" sz="800" dirty="0">
                          <a:effectLst/>
                        </a:rPr>
                        <a:t> </a:t>
                      </a:r>
                      <a:endParaRPr lang="fr-CM" sz="800" dirty="0">
                        <a:effectLst/>
                      </a:endParaRPr>
                    </a:p>
                    <a:p>
                      <a:pPr algn="ctr">
                        <a:lnSpc>
                          <a:spcPct val="150000"/>
                        </a:lnSpc>
                        <a:spcAft>
                          <a:spcPts val="800"/>
                        </a:spcAft>
                      </a:pPr>
                      <a:r>
                        <a:rPr lang="fr-FR" sz="800" dirty="0">
                          <a:effectLst/>
                        </a:rPr>
                        <a:t>3 jours</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2349609388"/>
                  </a:ext>
                </a:extLst>
              </a:tr>
              <a:tr h="165037">
                <a:tc vMerge="1">
                  <a:txBody>
                    <a:bodyPr/>
                    <a:lstStyle/>
                    <a:p>
                      <a:endParaRPr lang="fr-CM"/>
                    </a:p>
                  </a:txBody>
                  <a:tcPr/>
                </a:tc>
                <a:tc>
                  <a:txBody>
                    <a:bodyPr/>
                    <a:lstStyle/>
                    <a:p>
                      <a:pPr algn="ctr">
                        <a:lnSpc>
                          <a:spcPct val="150000"/>
                        </a:lnSpc>
                        <a:spcAft>
                          <a:spcPts val="800"/>
                        </a:spcAft>
                      </a:pPr>
                      <a:r>
                        <a:rPr lang="fr-FR" sz="800" dirty="0">
                          <a:effectLst/>
                        </a:rPr>
                        <a:t>Identification des parties prenantes</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1498887169"/>
                  </a:ext>
                </a:extLst>
              </a:tr>
              <a:tr h="165037">
                <a:tc vMerge="1">
                  <a:txBody>
                    <a:bodyPr/>
                    <a:lstStyle/>
                    <a:p>
                      <a:endParaRPr lang="fr-CM"/>
                    </a:p>
                  </a:txBody>
                  <a:tcPr/>
                </a:tc>
                <a:tc>
                  <a:txBody>
                    <a:bodyPr/>
                    <a:lstStyle/>
                    <a:p>
                      <a:pPr algn="ctr">
                        <a:lnSpc>
                          <a:spcPct val="150000"/>
                        </a:lnSpc>
                        <a:spcAft>
                          <a:spcPts val="800"/>
                        </a:spcAft>
                      </a:pPr>
                      <a:r>
                        <a:rPr lang="fr-FR" sz="800">
                          <a:effectLst/>
                        </a:rPr>
                        <a:t>Recueil des exigences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778128873"/>
                  </a:ext>
                </a:extLst>
              </a:tr>
              <a:tr h="165037">
                <a:tc vMerge="1">
                  <a:txBody>
                    <a:bodyPr/>
                    <a:lstStyle/>
                    <a:p>
                      <a:endParaRPr lang="fr-CM"/>
                    </a:p>
                  </a:txBody>
                  <a:tcPr/>
                </a:tc>
                <a:tc>
                  <a:txBody>
                    <a:bodyPr/>
                    <a:lstStyle/>
                    <a:p>
                      <a:pPr algn="ctr">
                        <a:lnSpc>
                          <a:spcPct val="150000"/>
                        </a:lnSpc>
                        <a:spcAft>
                          <a:spcPts val="800"/>
                        </a:spcAft>
                      </a:pPr>
                      <a:r>
                        <a:rPr lang="fr-FR" sz="800">
                          <a:effectLst/>
                        </a:rPr>
                        <a:t>Élaboration du contenu du projet</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3299723869"/>
                  </a:ext>
                </a:extLst>
              </a:tr>
              <a:tr h="165037">
                <a:tc vMerge="1">
                  <a:txBody>
                    <a:bodyPr/>
                    <a:lstStyle/>
                    <a:p>
                      <a:endParaRPr lang="fr-CM"/>
                    </a:p>
                  </a:txBody>
                  <a:tcPr/>
                </a:tc>
                <a:tc>
                  <a:txBody>
                    <a:bodyPr/>
                    <a:lstStyle/>
                    <a:p>
                      <a:pPr algn="ctr">
                        <a:lnSpc>
                          <a:spcPct val="150000"/>
                        </a:lnSpc>
                        <a:spcAft>
                          <a:spcPts val="800"/>
                        </a:spcAft>
                      </a:pPr>
                      <a:r>
                        <a:rPr lang="fr-FR" sz="800">
                          <a:effectLst/>
                        </a:rPr>
                        <a:t>Découpage du projet</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2033002119"/>
                  </a:ext>
                </a:extLst>
              </a:tr>
              <a:tr h="165037">
                <a:tc vMerge="1">
                  <a:txBody>
                    <a:bodyPr/>
                    <a:lstStyle/>
                    <a:p>
                      <a:endParaRPr lang="fr-CM"/>
                    </a:p>
                  </a:txBody>
                  <a:tcPr/>
                </a:tc>
                <a:tc>
                  <a:txBody>
                    <a:bodyPr/>
                    <a:lstStyle/>
                    <a:p>
                      <a:pPr algn="ctr">
                        <a:lnSpc>
                          <a:spcPct val="150000"/>
                        </a:lnSpc>
                        <a:spcAft>
                          <a:spcPts val="800"/>
                        </a:spcAft>
                      </a:pPr>
                      <a:r>
                        <a:rPr lang="fr-FR" sz="800">
                          <a:effectLst/>
                        </a:rPr>
                        <a:t>Identification des risques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rowSpan="5">
                  <a:txBody>
                    <a:bodyPr/>
                    <a:lstStyle/>
                    <a:p>
                      <a:pPr algn="ctr">
                        <a:lnSpc>
                          <a:spcPct val="150000"/>
                        </a:lnSpc>
                        <a:spcAft>
                          <a:spcPts val="800"/>
                        </a:spcAft>
                      </a:pPr>
                      <a:endParaRPr lang="fr-CM" sz="800" dirty="0">
                        <a:effectLst/>
                      </a:endParaRPr>
                    </a:p>
                    <a:p>
                      <a:pPr algn="ctr">
                        <a:lnSpc>
                          <a:spcPct val="150000"/>
                        </a:lnSpc>
                        <a:spcAft>
                          <a:spcPts val="800"/>
                        </a:spcAft>
                      </a:pPr>
                      <a:r>
                        <a:rPr lang="fr-FR" sz="800" dirty="0">
                          <a:effectLst/>
                        </a:rPr>
                        <a:t>Plan de management des risques</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rowSpan="5">
                  <a:txBody>
                    <a:bodyPr/>
                    <a:lstStyle/>
                    <a:p>
                      <a:pPr algn="ctr">
                        <a:lnSpc>
                          <a:spcPct val="150000"/>
                        </a:lnSpc>
                        <a:spcAft>
                          <a:spcPts val="800"/>
                        </a:spcAft>
                      </a:pPr>
                      <a:r>
                        <a:rPr lang="fr-FR" sz="800" dirty="0">
                          <a:effectLst/>
                        </a:rPr>
                        <a:t> </a:t>
                      </a:r>
                      <a:endParaRPr lang="fr-CM" sz="800" dirty="0">
                        <a:effectLst/>
                      </a:endParaRPr>
                    </a:p>
                    <a:p>
                      <a:pPr algn="ctr">
                        <a:lnSpc>
                          <a:spcPct val="150000"/>
                        </a:lnSpc>
                        <a:spcAft>
                          <a:spcPts val="800"/>
                        </a:spcAft>
                      </a:pPr>
                      <a:r>
                        <a:rPr lang="fr-FR" sz="800" dirty="0">
                          <a:effectLst/>
                        </a:rPr>
                        <a:t>4 jours</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4073877355"/>
                  </a:ext>
                </a:extLst>
              </a:tr>
              <a:tr h="165037">
                <a:tc vMerge="1">
                  <a:txBody>
                    <a:bodyPr/>
                    <a:lstStyle/>
                    <a:p>
                      <a:endParaRPr lang="fr-CM"/>
                    </a:p>
                  </a:txBody>
                  <a:tcPr/>
                </a:tc>
                <a:tc>
                  <a:txBody>
                    <a:bodyPr/>
                    <a:lstStyle/>
                    <a:p>
                      <a:pPr algn="ctr">
                        <a:lnSpc>
                          <a:spcPct val="150000"/>
                        </a:lnSpc>
                        <a:spcAft>
                          <a:spcPts val="800"/>
                        </a:spcAft>
                      </a:pPr>
                      <a:r>
                        <a:rPr lang="fr-FR" sz="800">
                          <a:effectLst/>
                        </a:rPr>
                        <a:t>Analyse qualitative et quantitative des risques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3018904004"/>
                  </a:ext>
                </a:extLst>
              </a:tr>
              <a:tr h="165037">
                <a:tc vMerge="1">
                  <a:txBody>
                    <a:bodyPr/>
                    <a:lstStyle/>
                    <a:p>
                      <a:endParaRPr lang="fr-CM"/>
                    </a:p>
                  </a:txBody>
                  <a:tcPr/>
                </a:tc>
                <a:tc>
                  <a:txBody>
                    <a:bodyPr/>
                    <a:lstStyle/>
                    <a:p>
                      <a:pPr algn="ctr">
                        <a:lnSpc>
                          <a:spcPct val="150000"/>
                        </a:lnSpc>
                        <a:spcAft>
                          <a:spcPts val="800"/>
                        </a:spcAft>
                      </a:pPr>
                      <a:r>
                        <a:rPr lang="fr-FR" sz="800">
                          <a:effectLst/>
                        </a:rPr>
                        <a:t>Classification des risques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3627560456"/>
                  </a:ext>
                </a:extLst>
              </a:tr>
              <a:tr h="165037">
                <a:tc vMerge="1">
                  <a:txBody>
                    <a:bodyPr/>
                    <a:lstStyle/>
                    <a:p>
                      <a:endParaRPr lang="fr-CM"/>
                    </a:p>
                  </a:txBody>
                  <a:tcPr/>
                </a:tc>
                <a:tc>
                  <a:txBody>
                    <a:bodyPr/>
                    <a:lstStyle/>
                    <a:p>
                      <a:pPr algn="ctr">
                        <a:lnSpc>
                          <a:spcPct val="150000"/>
                        </a:lnSpc>
                        <a:spcAft>
                          <a:spcPts val="800"/>
                        </a:spcAft>
                      </a:pPr>
                      <a:r>
                        <a:rPr lang="fr-FR" sz="800">
                          <a:effectLst/>
                        </a:rPr>
                        <a:t>Solution aux risques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2285456792"/>
                  </a:ext>
                </a:extLst>
              </a:tr>
              <a:tr h="165037">
                <a:tc vMerge="1">
                  <a:txBody>
                    <a:bodyPr/>
                    <a:lstStyle/>
                    <a:p>
                      <a:endParaRPr lang="fr-CM"/>
                    </a:p>
                  </a:txBody>
                  <a:tcPr/>
                </a:tc>
                <a:tc>
                  <a:txBody>
                    <a:bodyPr/>
                    <a:lstStyle/>
                    <a:p>
                      <a:pPr algn="ctr">
                        <a:lnSpc>
                          <a:spcPct val="150000"/>
                        </a:lnSpc>
                        <a:spcAft>
                          <a:spcPts val="800"/>
                        </a:spcAft>
                      </a:pPr>
                      <a:r>
                        <a:rPr lang="fr-FR" sz="800">
                          <a:effectLst/>
                        </a:rPr>
                        <a:t>Identification des menaces, des risques et l’impact sur le système</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vMerge="1">
                  <a:txBody>
                    <a:bodyPr/>
                    <a:lstStyle/>
                    <a:p>
                      <a:endParaRPr lang="fr-CM"/>
                    </a:p>
                  </a:txBody>
                  <a:tcPr/>
                </a:tc>
                <a:tc vMerge="1">
                  <a:txBody>
                    <a:bodyPr/>
                    <a:lstStyle/>
                    <a:p>
                      <a:endParaRPr lang="fr-CM"/>
                    </a:p>
                  </a:txBody>
                  <a:tcPr/>
                </a:tc>
                <a:extLst>
                  <a:ext uri="{0D108BD9-81ED-4DB2-BD59-A6C34878D82A}">
                    <a16:rowId xmlns:a16="http://schemas.microsoft.com/office/drawing/2014/main" val="742677399"/>
                  </a:ext>
                </a:extLst>
              </a:tr>
              <a:tr h="352658">
                <a:tc vMerge="1">
                  <a:txBody>
                    <a:bodyPr/>
                    <a:lstStyle/>
                    <a:p>
                      <a:endParaRPr lang="fr-CM"/>
                    </a:p>
                  </a:txBody>
                  <a:tcPr/>
                </a:tc>
                <a:tc>
                  <a:txBody>
                    <a:bodyPr/>
                    <a:lstStyle/>
                    <a:p>
                      <a:pPr algn="ctr">
                        <a:lnSpc>
                          <a:spcPct val="150000"/>
                        </a:lnSpc>
                        <a:spcAft>
                          <a:spcPts val="800"/>
                        </a:spcAft>
                      </a:pPr>
                      <a:r>
                        <a:rPr lang="fr-FR" sz="800">
                          <a:effectLst/>
                        </a:rPr>
                        <a:t>Mise sur pied de la solution</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Solution de détection et prévention des risques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3 jours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3443220541"/>
                  </a:ext>
                </a:extLst>
              </a:tr>
              <a:tr h="165037">
                <a:tc vMerge="1">
                  <a:txBody>
                    <a:bodyPr/>
                    <a:lstStyle/>
                    <a:p>
                      <a:endParaRPr lang="fr-CM"/>
                    </a:p>
                  </a:txBody>
                  <a:tcPr/>
                </a:tc>
                <a:tc>
                  <a:txBody>
                    <a:bodyPr/>
                    <a:lstStyle/>
                    <a:p>
                      <a:pPr algn="ctr">
                        <a:lnSpc>
                          <a:spcPct val="150000"/>
                        </a:lnSpc>
                        <a:spcAft>
                          <a:spcPts val="800"/>
                        </a:spcAft>
                      </a:pPr>
                      <a:r>
                        <a:rPr lang="fr-FR" sz="800">
                          <a:effectLst/>
                        </a:rPr>
                        <a:t>Configuration de la solution</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Définition des règles et des scénarios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2 jours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2197943032"/>
                  </a:ext>
                </a:extLst>
              </a:tr>
              <a:tr h="165037">
                <a:tc vMerge="1">
                  <a:txBody>
                    <a:bodyPr/>
                    <a:lstStyle/>
                    <a:p>
                      <a:endParaRPr lang="fr-CM"/>
                    </a:p>
                  </a:txBody>
                  <a:tcPr/>
                </a:tc>
                <a:tc>
                  <a:txBody>
                    <a:bodyPr/>
                    <a:lstStyle/>
                    <a:p>
                      <a:pPr algn="ctr">
                        <a:lnSpc>
                          <a:spcPct val="150000"/>
                        </a:lnSpc>
                        <a:spcAft>
                          <a:spcPts val="800"/>
                        </a:spcAft>
                      </a:pPr>
                      <a:r>
                        <a:rPr lang="fr-FR" sz="800" dirty="0">
                          <a:effectLst/>
                        </a:rPr>
                        <a:t>Intégration de la solution au système d’IP-TELRA</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dirty="0">
                          <a:effectLst/>
                        </a:rPr>
                        <a:t>Déploiement de la solution</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dirty="0">
                          <a:effectLst/>
                        </a:rPr>
                        <a:t>3 jours</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3648555714"/>
                  </a:ext>
                </a:extLst>
              </a:tr>
              <a:tr h="165037">
                <a:tc rowSpan="2">
                  <a:txBody>
                    <a:bodyPr/>
                    <a:lstStyle/>
                    <a:p>
                      <a:pPr algn="ctr">
                        <a:lnSpc>
                          <a:spcPct val="150000"/>
                        </a:lnSpc>
                        <a:spcAft>
                          <a:spcPts val="800"/>
                        </a:spcAft>
                      </a:pPr>
                      <a:r>
                        <a:rPr lang="fr-FR" sz="800" dirty="0">
                          <a:effectLst/>
                        </a:rPr>
                        <a:t>Ingénieur MSI</a:t>
                      </a:r>
                    </a:p>
                    <a:p>
                      <a:pPr algn="ctr">
                        <a:lnSpc>
                          <a:spcPct val="150000"/>
                        </a:lnSpc>
                        <a:spcAft>
                          <a:spcPts val="800"/>
                        </a:spcAft>
                      </a:pPr>
                      <a:r>
                        <a:rPr lang="fr-FR" sz="800" dirty="0">
                          <a:effectLst/>
                        </a:rPr>
                        <a:t>TCHOFFO Michel</a:t>
                      </a:r>
                    </a:p>
                  </a:txBody>
                  <a:tcPr marL="18864" marR="18864" marT="0" marB="0"/>
                </a:tc>
                <a:tc>
                  <a:txBody>
                    <a:bodyPr/>
                    <a:lstStyle/>
                    <a:p>
                      <a:pPr algn="ctr">
                        <a:lnSpc>
                          <a:spcPct val="150000"/>
                        </a:lnSpc>
                        <a:spcAft>
                          <a:spcPts val="800"/>
                        </a:spcAft>
                      </a:pPr>
                      <a:r>
                        <a:rPr lang="fr-FR" sz="800">
                          <a:effectLst/>
                        </a:rPr>
                        <a:t>Définition d’un plan de maintenance</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Livrable plan de maintenance système</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2 jours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2514837404"/>
                  </a:ext>
                </a:extLst>
              </a:tr>
              <a:tr h="352658">
                <a:tc vMerge="1">
                  <a:txBody>
                    <a:bodyPr/>
                    <a:lstStyle/>
                    <a:p>
                      <a:endParaRPr lang="fr-CM"/>
                    </a:p>
                  </a:txBody>
                  <a:tcPr/>
                </a:tc>
                <a:tc>
                  <a:txBody>
                    <a:bodyPr/>
                    <a:lstStyle/>
                    <a:p>
                      <a:pPr algn="ctr">
                        <a:lnSpc>
                          <a:spcPct val="150000"/>
                        </a:lnSpc>
                        <a:spcAft>
                          <a:spcPts val="800"/>
                        </a:spcAft>
                      </a:pPr>
                      <a:r>
                        <a:rPr lang="fr-FR" sz="800">
                          <a:effectLst/>
                        </a:rPr>
                        <a:t>Gestion des maintenance système</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Gestion des mises à jour et de la base de données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3 jours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4076752694"/>
                  </a:ext>
                </a:extLst>
              </a:tr>
              <a:tr h="165037">
                <a:tc rowSpan="2">
                  <a:txBody>
                    <a:bodyPr/>
                    <a:lstStyle/>
                    <a:p>
                      <a:pPr algn="ctr">
                        <a:lnSpc>
                          <a:spcPct val="150000"/>
                        </a:lnSpc>
                        <a:spcAft>
                          <a:spcPts val="800"/>
                        </a:spcAft>
                      </a:pPr>
                      <a:r>
                        <a:rPr lang="fr-FR" sz="800" dirty="0">
                          <a:effectLst/>
                        </a:rPr>
                        <a:t>Ingénieur Réseau et Télécom</a:t>
                      </a:r>
                    </a:p>
                    <a:p>
                      <a:pPr algn="ctr">
                        <a:lnSpc>
                          <a:spcPct val="150000"/>
                        </a:lnSpc>
                        <a:spcAft>
                          <a:spcPts val="800"/>
                        </a:spcAft>
                      </a:pPr>
                      <a:r>
                        <a:rPr lang="fr-FR" sz="800" dirty="0">
                          <a:effectLst/>
                          <a:latin typeface="Times New Roman" panose="02020603050405020304" pitchFamily="18" charset="0"/>
                          <a:ea typeface="Calibri" panose="020F0502020204030204" pitchFamily="34" charset="0"/>
                          <a:cs typeface="Times New Roman" panose="02020603050405020304" pitchFamily="18" charset="0"/>
                        </a:rPr>
                        <a:t>TCHOFFO Guy</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Interconnexion des sites et gestion des stratégies réseaux</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Communication inter sites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a:effectLst/>
                        </a:rPr>
                        <a:t>2 jours</a:t>
                      </a:r>
                      <a:endParaRPr lang="fr-CM"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1580374017"/>
                  </a:ext>
                </a:extLst>
              </a:tr>
              <a:tr h="352658">
                <a:tc vMerge="1">
                  <a:txBody>
                    <a:bodyPr/>
                    <a:lstStyle/>
                    <a:p>
                      <a:endParaRPr lang="fr-CM"/>
                    </a:p>
                  </a:txBody>
                  <a:tcPr/>
                </a:tc>
                <a:tc>
                  <a:txBody>
                    <a:bodyPr/>
                    <a:lstStyle/>
                    <a:p>
                      <a:pPr algn="ctr">
                        <a:lnSpc>
                          <a:spcPct val="150000"/>
                        </a:lnSpc>
                        <a:spcAft>
                          <a:spcPts val="800"/>
                        </a:spcAft>
                      </a:pPr>
                      <a:r>
                        <a:rPr lang="fr-FR" sz="800" b="0">
                          <a:effectLst/>
                        </a:rPr>
                        <a:t>Formation des analystes</a:t>
                      </a:r>
                      <a:endParaRPr lang="fr-CM" sz="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b="0" dirty="0">
                          <a:effectLst/>
                        </a:rPr>
                        <a:t>Document de formation et guide d’utilisation</a:t>
                      </a:r>
                      <a:endParaRPr lang="fr-CM" sz="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tc>
                  <a:txBody>
                    <a:bodyPr/>
                    <a:lstStyle/>
                    <a:p>
                      <a:pPr algn="ctr">
                        <a:lnSpc>
                          <a:spcPct val="150000"/>
                        </a:lnSpc>
                        <a:spcAft>
                          <a:spcPts val="800"/>
                        </a:spcAft>
                      </a:pPr>
                      <a:r>
                        <a:rPr lang="fr-FR" sz="800" dirty="0">
                          <a:effectLst/>
                        </a:rPr>
                        <a:t>3 jours</a:t>
                      </a:r>
                      <a:endParaRPr lang="fr-CM"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8864" marR="18864" marT="0" marB="0"/>
                </a:tc>
                <a:extLst>
                  <a:ext uri="{0D108BD9-81ED-4DB2-BD59-A6C34878D82A}">
                    <a16:rowId xmlns:a16="http://schemas.microsoft.com/office/drawing/2014/main" val="831783059"/>
                  </a:ext>
                </a:extLst>
              </a:tr>
            </a:tbl>
          </a:graphicData>
        </a:graphic>
      </p:graphicFrame>
      <p:grpSp>
        <p:nvGrpSpPr>
          <p:cNvPr id="6" name="Google Shape;2089;p51">
            <a:extLst>
              <a:ext uri="{FF2B5EF4-FFF2-40B4-BE49-F238E27FC236}">
                <a16:creationId xmlns:a16="http://schemas.microsoft.com/office/drawing/2014/main" id="{234BF5A7-AFD1-84A2-87B9-FBE6FE846EB9}"/>
              </a:ext>
            </a:extLst>
          </p:cNvPr>
          <p:cNvGrpSpPr/>
          <p:nvPr/>
        </p:nvGrpSpPr>
        <p:grpSpPr>
          <a:xfrm>
            <a:off x="7422308" y="1893093"/>
            <a:ext cx="1721692" cy="2192797"/>
            <a:chOff x="1179935" y="-209451"/>
            <a:chExt cx="5745334" cy="5685426"/>
          </a:xfrm>
        </p:grpSpPr>
        <p:sp>
          <p:nvSpPr>
            <p:cNvPr id="7" name="Google Shape;2090;p51">
              <a:extLst>
                <a:ext uri="{FF2B5EF4-FFF2-40B4-BE49-F238E27FC236}">
                  <a16:creationId xmlns:a16="http://schemas.microsoft.com/office/drawing/2014/main" id="{2213DF5E-B726-D25B-F42A-62D4360880B2}"/>
                </a:ext>
              </a:extLst>
            </p:cNvPr>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51">
              <a:extLst>
                <a:ext uri="{FF2B5EF4-FFF2-40B4-BE49-F238E27FC236}">
                  <a16:creationId xmlns:a16="http://schemas.microsoft.com/office/drawing/2014/main" id="{1BD7C8DA-B1CD-2B4F-F096-E9CE4BB87602}"/>
                </a:ext>
              </a:extLst>
            </p:cNvPr>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2;p51">
              <a:extLst>
                <a:ext uri="{FF2B5EF4-FFF2-40B4-BE49-F238E27FC236}">
                  <a16:creationId xmlns:a16="http://schemas.microsoft.com/office/drawing/2014/main" id="{998CF058-374D-CBBE-191B-826EAA838242}"/>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3;p51">
              <a:extLst>
                <a:ext uri="{FF2B5EF4-FFF2-40B4-BE49-F238E27FC236}">
                  <a16:creationId xmlns:a16="http://schemas.microsoft.com/office/drawing/2014/main" id="{E28D138C-0FCD-17DE-53F9-0F7641C043BD}"/>
                </a:ext>
              </a:extLst>
            </p:cNvPr>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4;p51">
              <a:extLst>
                <a:ext uri="{FF2B5EF4-FFF2-40B4-BE49-F238E27FC236}">
                  <a16:creationId xmlns:a16="http://schemas.microsoft.com/office/drawing/2014/main" id="{D9609C77-FBCB-B02C-9D9B-927521C30CAA}"/>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5;p51">
              <a:extLst>
                <a:ext uri="{FF2B5EF4-FFF2-40B4-BE49-F238E27FC236}">
                  <a16:creationId xmlns:a16="http://schemas.microsoft.com/office/drawing/2014/main" id="{A65098A4-EB70-37E2-B833-A0BD4BA8E86F}"/>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6;p51">
              <a:extLst>
                <a:ext uri="{FF2B5EF4-FFF2-40B4-BE49-F238E27FC236}">
                  <a16:creationId xmlns:a16="http://schemas.microsoft.com/office/drawing/2014/main" id="{00F0CB36-966E-11A8-0065-6300AA75E77A}"/>
                </a:ext>
              </a:extLst>
            </p:cNvPr>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7;p51">
              <a:extLst>
                <a:ext uri="{FF2B5EF4-FFF2-40B4-BE49-F238E27FC236}">
                  <a16:creationId xmlns:a16="http://schemas.microsoft.com/office/drawing/2014/main" id="{FDB0E84F-3DEC-D8AC-0621-2B683BDD581A}"/>
                </a:ext>
              </a:extLst>
            </p:cNvPr>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8;p51">
              <a:extLst>
                <a:ext uri="{FF2B5EF4-FFF2-40B4-BE49-F238E27FC236}">
                  <a16:creationId xmlns:a16="http://schemas.microsoft.com/office/drawing/2014/main" id="{E50890F1-54B6-4E67-F4D8-5465DCE00610}"/>
                </a:ext>
              </a:extLst>
            </p:cNvPr>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9;p51">
              <a:extLst>
                <a:ext uri="{FF2B5EF4-FFF2-40B4-BE49-F238E27FC236}">
                  <a16:creationId xmlns:a16="http://schemas.microsoft.com/office/drawing/2014/main" id="{6FAF6F07-A0A2-BCBF-7651-9BF90803EEC5}"/>
                </a:ext>
              </a:extLst>
            </p:cNvPr>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0;p51">
              <a:extLst>
                <a:ext uri="{FF2B5EF4-FFF2-40B4-BE49-F238E27FC236}">
                  <a16:creationId xmlns:a16="http://schemas.microsoft.com/office/drawing/2014/main" id="{F8D018A8-7BD0-8A47-E85E-B8A01DFBD68D}"/>
                </a:ext>
              </a:extLst>
            </p:cNvPr>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1;p51">
              <a:extLst>
                <a:ext uri="{FF2B5EF4-FFF2-40B4-BE49-F238E27FC236}">
                  <a16:creationId xmlns:a16="http://schemas.microsoft.com/office/drawing/2014/main" id="{39EB9064-21CF-C9F5-76D6-253E99B02E99}"/>
                </a:ext>
              </a:extLst>
            </p:cNvPr>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2;p51">
              <a:extLst>
                <a:ext uri="{FF2B5EF4-FFF2-40B4-BE49-F238E27FC236}">
                  <a16:creationId xmlns:a16="http://schemas.microsoft.com/office/drawing/2014/main" id="{6306E043-6F48-3DD8-7F2E-63CA1E7AA2D3}"/>
                </a:ext>
              </a:extLst>
            </p:cNvPr>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3;p51">
              <a:extLst>
                <a:ext uri="{FF2B5EF4-FFF2-40B4-BE49-F238E27FC236}">
                  <a16:creationId xmlns:a16="http://schemas.microsoft.com/office/drawing/2014/main" id="{E79AAB8D-6848-E3E6-22C4-ABC739528A53}"/>
                </a:ext>
              </a:extLst>
            </p:cNvPr>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4;p51">
              <a:extLst>
                <a:ext uri="{FF2B5EF4-FFF2-40B4-BE49-F238E27FC236}">
                  <a16:creationId xmlns:a16="http://schemas.microsoft.com/office/drawing/2014/main" id="{D0101C91-83E0-78FD-A97E-D3AA31F043B5}"/>
                </a:ext>
              </a:extLst>
            </p:cNvPr>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5;p51">
              <a:extLst>
                <a:ext uri="{FF2B5EF4-FFF2-40B4-BE49-F238E27FC236}">
                  <a16:creationId xmlns:a16="http://schemas.microsoft.com/office/drawing/2014/main" id="{8F2AFC41-244A-A808-DFB6-B1C232E5CC15}"/>
                </a:ext>
              </a:extLst>
            </p:cNvPr>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6;p51">
              <a:extLst>
                <a:ext uri="{FF2B5EF4-FFF2-40B4-BE49-F238E27FC236}">
                  <a16:creationId xmlns:a16="http://schemas.microsoft.com/office/drawing/2014/main" id="{F3706E43-E6A5-AC71-E1D6-1AA8794D155C}"/>
                </a:ext>
              </a:extLst>
            </p:cNvPr>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7;p51">
              <a:extLst>
                <a:ext uri="{FF2B5EF4-FFF2-40B4-BE49-F238E27FC236}">
                  <a16:creationId xmlns:a16="http://schemas.microsoft.com/office/drawing/2014/main" id="{3D09ED31-6CAE-1CEA-5504-FD4B81C221E1}"/>
                </a:ext>
              </a:extLst>
            </p:cNvPr>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8;p51">
              <a:extLst>
                <a:ext uri="{FF2B5EF4-FFF2-40B4-BE49-F238E27FC236}">
                  <a16:creationId xmlns:a16="http://schemas.microsoft.com/office/drawing/2014/main" id="{F79C7D21-9A4E-1078-C800-9B7EF7E70338}"/>
                </a:ext>
              </a:extLst>
            </p:cNvPr>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9;p51">
              <a:extLst>
                <a:ext uri="{FF2B5EF4-FFF2-40B4-BE49-F238E27FC236}">
                  <a16:creationId xmlns:a16="http://schemas.microsoft.com/office/drawing/2014/main" id="{60E61B96-6A59-41E8-1F85-435155E747A1}"/>
                </a:ext>
              </a:extLst>
            </p:cNvPr>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0;p51">
              <a:extLst>
                <a:ext uri="{FF2B5EF4-FFF2-40B4-BE49-F238E27FC236}">
                  <a16:creationId xmlns:a16="http://schemas.microsoft.com/office/drawing/2014/main" id="{299D6F20-5064-DC48-6E2A-EE14D59F676A}"/>
                </a:ext>
              </a:extLst>
            </p:cNvPr>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1;p51">
              <a:extLst>
                <a:ext uri="{FF2B5EF4-FFF2-40B4-BE49-F238E27FC236}">
                  <a16:creationId xmlns:a16="http://schemas.microsoft.com/office/drawing/2014/main" id="{F26AB373-AA1A-DB38-71DA-30AFE96CCD83}"/>
                </a:ext>
              </a:extLst>
            </p:cNvPr>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2;p51">
              <a:extLst>
                <a:ext uri="{FF2B5EF4-FFF2-40B4-BE49-F238E27FC236}">
                  <a16:creationId xmlns:a16="http://schemas.microsoft.com/office/drawing/2014/main" id="{300DC212-CA9E-30EF-63F2-A63B6695CC11}"/>
                </a:ext>
              </a:extLst>
            </p:cNvPr>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3;p51">
              <a:extLst>
                <a:ext uri="{FF2B5EF4-FFF2-40B4-BE49-F238E27FC236}">
                  <a16:creationId xmlns:a16="http://schemas.microsoft.com/office/drawing/2014/main" id="{2845F08D-0DAD-E682-15A8-40924B02BA3D}"/>
                </a:ext>
              </a:extLst>
            </p:cNvPr>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4;p51">
              <a:extLst>
                <a:ext uri="{FF2B5EF4-FFF2-40B4-BE49-F238E27FC236}">
                  <a16:creationId xmlns:a16="http://schemas.microsoft.com/office/drawing/2014/main" id="{D5AC48BB-EE85-9AF3-1D3D-5ADC44D64690}"/>
                </a:ext>
              </a:extLst>
            </p:cNvPr>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115;p51">
              <a:extLst>
                <a:ext uri="{FF2B5EF4-FFF2-40B4-BE49-F238E27FC236}">
                  <a16:creationId xmlns:a16="http://schemas.microsoft.com/office/drawing/2014/main" id="{1801CA4E-E29A-5A5C-E51A-C5696285E6CC}"/>
                </a:ext>
              </a:extLst>
            </p:cNvPr>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116;p51">
              <a:extLst>
                <a:ext uri="{FF2B5EF4-FFF2-40B4-BE49-F238E27FC236}">
                  <a16:creationId xmlns:a16="http://schemas.microsoft.com/office/drawing/2014/main" id="{AC326F4E-B0E2-FEEB-534C-85B513CCB099}"/>
                </a:ext>
              </a:extLst>
            </p:cNvPr>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117;p51">
              <a:extLst>
                <a:ext uri="{FF2B5EF4-FFF2-40B4-BE49-F238E27FC236}">
                  <a16:creationId xmlns:a16="http://schemas.microsoft.com/office/drawing/2014/main" id="{E0F48FEA-BDBF-C5E9-FAB3-9B4B7A56DF1B}"/>
                </a:ext>
              </a:extLst>
            </p:cNvPr>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118;p51">
              <a:extLst>
                <a:ext uri="{FF2B5EF4-FFF2-40B4-BE49-F238E27FC236}">
                  <a16:creationId xmlns:a16="http://schemas.microsoft.com/office/drawing/2014/main" id="{06738D32-85A9-DF14-D7E8-23D33EAD06EC}"/>
                </a:ext>
              </a:extLst>
            </p:cNvPr>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119;p51">
              <a:extLst>
                <a:ext uri="{FF2B5EF4-FFF2-40B4-BE49-F238E27FC236}">
                  <a16:creationId xmlns:a16="http://schemas.microsoft.com/office/drawing/2014/main" id="{6899B7EC-9346-8F2E-1DD1-F4F071A019A1}"/>
                </a:ext>
              </a:extLst>
            </p:cNvPr>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120;p51">
              <a:extLst>
                <a:ext uri="{FF2B5EF4-FFF2-40B4-BE49-F238E27FC236}">
                  <a16:creationId xmlns:a16="http://schemas.microsoft.com/office/drawing/2014/main" id="{C13C1530-D395-E221-A9CF-331805D7DA45}"/>
                </a:ext>
              </a:extLst>
            </p:cNvPr>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121;p51">
              <a:extLst>
                <a:ext uri="{FF2B5EF4-FFF2-40B4-BE49-F238E27FC236}">
                  <a16:creationId xmlns:a16="http://schemas.microsoft.com/office/drawing/2014/main" id="{740F610E-ED99-0F68-E256-175FB3D9FB4C}"/>
                </a:ext>
              </a:extLst>
            </p:cNvPr>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122;p51">
              <a:extLst>
                <a:ext uri="{FF2B5EF4-FFF2-40B4-BE49-F238E27FC236}">
                  <a16:creationId xmlns:a16="http://schemas.microsoft.com/office/drawing/2014/main" id="{F30D2647-35CB-7747-BC94-9E33DD6517C9}"/>
                </a:ext>
              </a:extLst>
            </p:cNvPr>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123;p51">
              <a:extLst>
                <a:ext uri="{FF2B5EF4-FFF2-40B4-BE49-F238E27FC236}">
                  <a16:creationId xmlns:a16="http://schemas.microsoft.com/office/drawing/2014/main" id="{CB66CDCD-EA32-1296-D2B5-CC5F2A94D9CB}"/>
                </a:ext>
              </a:extLst>
            </p:cNvPr>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124;p51">
              <a:extLst>
                <a:ext uri="{FF2B5EF4-FFF2-40B4-BE49-F238E27FC236}">
                  <a16:creationId xmlns:a16="http://schemas.microsoft.com/office/drawing/2014/main" id="{3017297D-17ED-7EFF-B5CD-A2B9E3A3C569}"/>
                </a:ext>
              </a:extLst>
            </p:cNvPr>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125;p51">
              <a:extLst>
                <a:ext uri="{FF2B5EF4-FFF2-40B4-BE49-F238E27FC236}">
                  <a16:creationId xmlns:a16="http://schemas.microsoft.com/office/drawing/2014/main" id="{2A7AD402-9DAF-71C2-2D11-EB6BDF5A8723}"/>
                </a:ext>
              </a:extLst>
            </p:cNvPr>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126;p51">
              <a:extLst>
                <a:ext uri="{FF2B5EF4-FFF2-40B4-BE49-F238E27FC236}">
                  <a16:creationId xmlns:a16="http://schemas.microsoft.com/office/drawing/2014/main" id="{68ABAE71-6AFF-9E66-4A05-F9DEB4772B64}"/>
                </a:ext>
              </a:extLst>
            </p:cNvPr>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127;p51">
              <a:extLst>
                <a:ext uri="{FF2B5EF4-FFF2-40B4-BE49-F238E27FC236}">
                  <a16:creationId xmlns:a16="http://schemas.microsoft.com/office/drawing/2014/main" id="{4462BEEE-1C85-F79B-FCF4-AEC1760A2C1F}"/>
                </a:ext>
              </a:extLst>
            </p:cNvPr>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128;p51">
              <a:extLst>
                <a:ext uri="{FF2B5EF4-FFF2-40B4-BE49-F238E27FC236}">
                  <a16:creationId xmlns:a16="http://schemas.microsoft.com/office/drawing/2014/main" id="{4D211EF9-4211-6E91-A92D-9FD3F5F97059}"/>
                </a:ext>
              </a:extLst>
            </p:cNvPr>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129;p51">
              <a:extLst>
                <a:ext uri="{FF2B5EF4-FFF2-40B4-BE49-F238E27FC236}">
                  <a16:creationId xmlns:a16="http://schemas.microsoft.com/office/drawing/2014/main" id="{048CAF6A-CAD4-128C-C90B-7A7EFA186F16}"/>
                </a:ext>
              </a:extLst>
            </p:cNvPr>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130;p51">
              <a:extLst>
                <a:ext uri="{FF2B5EF4-FFF2-40B4-BE49-F238E27FC236}">
                  <a16:creationId xmlns:a16="http://schemas.microsoft.com/office/drawing/2014/main" id="{730ADA65-57C5-4D32-9BE4-6A4DE854B858}"/>
                </a:ext>
              </a:extLst>
            </p:cNvPr>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131;p51">
              <a:extLst>
                <a:ext uri="{FF2B5EF4-FFF2-40B4-BE49-F238E27FC236}">
                  <a16:creationId xmlns:a16="http://schemas.microsoft.com/office/drawing/2014/main" id="{F51FBD56-60FD-62A3-F4B9-950DFA95C4DC}"/>
                </a:ext>
              </a:extLst>
            </p:cNvPr>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132;p51">
              <a:extLst>
                <a:ext uri="{FF2B5EF4-FFF2-40B4-BE49-F238E27FC236}">
                  <a16:creationId xmlns:a16="http://schemas.microsoft.com/office/drawing/2014/main" id="{D516774F-9845-70F3-1431-AE0D9B144026}"/>
                </a:ext>
              </a:extLst>
            </p:cNvPr>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133;p51">
              <a:extLst>
                <a:ext uri="{FF2B5EF4-FFF2-40B4-BE49-F238E27FC236}">
                  <a16:creationId xmlns:a16="http://schemas.microsoft.com/office/drawing/2014/main" id="{4377462D-ED20-78BA-13F4-53FF6135C568}"/>
                </a:ext>
              </a:extLst>
            </p:cNvPr>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134;p51">
              <a:extLst>
                <a:ext uri="{FF2B5EF4-FFF2-40B4-BE49-F238E27FC236}">
                  <a16:creationId xmlns:a16="http://schemas.microsoft.com/office/drawing/2014/main" id="{AC8932E5-D618-7497-4BF0-06214A23FE9C}"/>
                </a:ext>
              </a:extLst>
            </p:cNvPr>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135;p51">
              <a:extLst>
                <a:ext uri="{FF2B5EF4-FFF2-40B4-BE49-F238E27FC236}">
                  <a16:creationId xmlns:a16="http://schemas.microsoft.com/office/drawing/2014/main" id="{60FF5D51-A58C-2203-A696-D4FD6212584F}"/>
                </a:ext>
              </a:extLst>
            </p:cNvPr>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136;p51">
              <a:extLst>
                <a:ext uri="{FF2B5EF4-FFF2-40B4-BE49-F238E27FC236}">
                  <a16:creationId xmlns:a16="http://schemas.microsoft.com/office/drawing/2014/main" id="{DB6DA469-D8CB-C2C6-6DAC-031253B7C407}"/>
                </a:ext>
              </a:extLst>
            </p:cNvPr>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137;p51">
              <a:extLst>
                <a:ext uri="{FF2B5EF4-FFF2-40B4-BE49-F238E27FC236}">
                  <a16:creationId xmlns:a16="http://schemas.microsoft.com/office/drawing/2014/main" id="{52E670B0-64F3-335A-BD3D-8EDEDCD438E3}"/>
                </a:ext>
              </a:extLst>
            </p:cNvPr>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138;p51">
              <a:extLst>
                <a:ext uri="{FF2B5EF4-FFF2-40B4-BE49-F238E27FC236}">
                  <a16:creationId xmlns:a16="http://schemas.microsoft.com/office/drawing/2014/main" id="{B87F1F26-F6F0-6600-AFA3-DCC550596833}"/>
                </a:ext>
              </a:extLst>
            </p:cNvPr>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139;p51">
              <a:extLst>
                <a:ext uri="{FF2B5EF4-FFF2-40B4-BE49-F238E27FC236}">
                  <a16:creationId xmlns:a16="http://schemas.microsoft.com/office/drawing/2014/main" id="{24169E04-F38D-FA32-DBC2-CA53A404A80B}"/>
                </a:ext>
              </a:extLst>
            </p:cNvPr>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140;p51">
              <a:extLst>
                <a:ext uri="{FF2B5EF4-FFF2-40B4-BE49-F238E27FC236}">
                  <a16:creationId xmlns:a16="http://schemas.microsoft.com/office/drawing/2014/main" id="{A2BF2121-82FF-52EB-02C9-A64D50E8FA02}"/>
                </a:ext>
              </a:extLst>
            </p:cNvPr>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141;p51">
              <a:extLst>
                <a:ext uri="{FF2B5EF4-FFF2-40B4-BE49-F238E27FC236}">
                  <a16:creationId xmlns:a16="http://schemas.microsoft.com/office/drawing/2014/main" id="{8088D045-F0B0-E769-AF37-CB5D630ABED9}"/>
                </a:ext>
              </a:extLst>
            </p:cNvPr>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142;p51">
              <a:extLst>
                <a:ext uri="{FF2B5EF4-FFF2-40B4-BE49-F238E27FC236}">
                  <a16:creationId xmlns:a16="http://schemas.microsoft.com/office/drawing/2014/main" id="{B7F38BFB-E641-320B-8D02-2C5CEF4D2D21}"/>
                </a:ext>
              </a:extLst>
            </p:cNvPr>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143;p51">
              <a:extLst>
                <a:ext uri="{FF2B5EF4-FFF2-40B4-BE49-F238E27FC236}">
                  <a16:creationId xmlns:a16="http://schemas.microsoft.com/office/drawing/2014/main" id="{9427F052-371B-F036-8543-A755BDFE4AD7}"/>
                </a:ext>
              </a:extLst>
            </p:cNvPr>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144;p51">
              <a:extLst>
                <a:ext uri="{FF2B5EF4-FFF2-40B4-BE49-F238E27FC236}">
                  <a16:creationId xmlns:a16="http://schemas.microsoft.com/office/drawing/2014/main" id="{A83260D4-28E4-94DC-AF58-FD4CBB94B4F7}"/>
                </a:ext>
              </a:extLst>
            </p:cNvPr>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145;p51">
              <a:extLst>
                <a:ext uri="{FF2B5EF4-FFF2-40B4-BE49-F238E27FC236}">
                  <a16:creationId xmlns:a16="http://schemas.microsoft.com/office/drawing/2014/main" id="{D13896EF-1D39-3840-9A78-C7C7349184F3}"/>
                </a:ext>
              </a:extLst>
            </p:cNvPr>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146;p51">
              <a:extLst>
                <a:ext uri="{FF2B5EF4-FFF2-40B4-BE49-F238E27FC236}">
                  <a16:creationId xmlns:a16="http://schemas.microsoft.com/office/drawing/2014/main" id="{C7A86C35-AA24-E1DD-A6C8-C5895CF8788D}"/>
                </a:ext>
              </a:extLst>
            </p:cNvPr>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147;p51">
              <a:extLst>
                <a:ext uri="{FF2B5EF4-FFF2-40B4-BE49-F238E27FC236}">
                  <a16:creationId xmlns:a16="http://schemas.microsoft.com/office/drawing/2014/main" id="{AE9AD237-3657-6533-E02B-B9AB74438E51}"/>
                </a:ext>
              </a:extLst>
            </p:cNvPr>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148;p51">
              <a:extLst>
                <a:ext uri="{FF2B5EF4-FFF2-40B4-BE49-F238E27FC236}">
                  <a16:creationId xmlns:a16="http://schemas.microsoft.com/office/drawing/2014/main" id="{F176890C-69C6-FEB0-0413-E477980AD3B2}"/>
                </a:ext>
              </a:extLst>
            </p:cNvPr>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149;p51">
              <a:extLst>
                <a:ext uri="{FF2B5EF4-FFF2-40B4-BE49-F238E27FC236}">
                  <a16:creationId xmlns:a16="http://schemas.microsoft.com/office/drawing/2014/main" id="{D7836F40-935A-2D10-8CC1-5EC9236FA634}"/>
                </a:ext>
              </a:extLst>
            </p:cNvPr>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150;p51">
              <a:extLst>
                <a:ext uri="{FF2B5EF4-FFF2-40B4-BE49-F238E27FC236}">
                  <a16:creationId xmlns:a16="http://schemas.microsoft.com/office/drawing/2014/main" id="{D08AFBC8-BB80-046B-4422-9C860E51AF0F}"/>
                </a:ext>
              </a:extLst>
            </p:cNvPr>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151;p51">
              <a:extLst>
                <a:ext uri="{FF2B5EF4-FFF2-40B4-BE49-F238E27FC236}">
                  <a16:creationId xmlns:a16="http://schemas.microsoft.com/office/drawing/2014/main" id="{C72BB6CA-13D2-C2D7-9818-F0CB5A71538B}"/>
                </a:ext>
              </a:extLst>
            </p:cNvPr>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152;p51">
              <a:extLst>
                <a:ext uri="{FF2B5EF4-FFF2-40B4-BE49-F238E27FC236}">
                  <a16:creationId xmlns:a16="http://schemas.microsoft.com/office/drawing/2014/main" id="{61981E2B-B4DF-8427-4FDB-935FC0648469}"/>
                </a:ext>
              </a:extLst>
            </p:cNvPr>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153;p51">
              <a:extLst>
                <a:ext uri="{FF2B5EF4-FFF2-40B4-BE49-F238E27FC236}">
                  <a16:creationId xmlns:a16="http://schemas.microsoft.com/office/drawing/2014/main" id="{3E69B42A-159C-1F53-9A09-1AAFF6AE5D91}"/>
                </a:ext>
              </a:extLst>
            </p:cNvPr>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154;p51">
              <a:extLst>
                <a:ext uri="{FF2B5EF4-FFF2-40B4-BE49-F238E27FC236}">
                  <a16:creationId xmlns:a16="http://schemas.microsoft.com/office/drawing/2014/main" id="{4743D783-E19E-C953-246B-45A66471EC9F}"/>
                </a:ext>
              </a:extLst>
            </p:cNvPr>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155;p51">
              <a:extLst>
                <a:ext uri="{FF2B5EF4-FFF2-40B4-BE49-F238E27FC236}">
                  <a16:creationId xmlns:a16="http://schemas.microsoft.com/office/drawing/2014/main" id="{E66F1595-84A0-89D3-2E03-F58B6EBA1973}"/>
                </a:ext>
              </a:extLst>
            </p:cNvPr>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156;p51">
              <a:extLst>
                <a:ext uri="{FF2B5EF4-FFF2-40B4-BE49-F238E27FC236}">
                  <a16:creationId xmlns:a16="http://schemas.microsoft.com/office/drawing/2014/main" id="{D7D00A8B-7A50-BEC6-F898-64E688472252}"/>
                </a:ext>
              </a:extLst>
            </p:cNvPr>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157;p51">
              <a:extLst>
                <a:ext uri="{FF2B5EF4-FFF2-40B4-BE49-F238E27FC236}">
                  <a16:creationId xmlns:a16="http://schemas.microsoft.com/office/drawing/2014/main" id="{FEE851AE-D385-8B4A-2F4C-753B256B93EC}"/>
                </a:ext>
              </a:extLst>
            </p:cNvPr>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158;p51">
              <a:extLst>
                <a:ext uri="{FF2B5EF4-FFF2-40B4-BE49-F238E27FC236}">
                  <a16:creationId xmlns:a16="http://schemas.microsoft.com/office/drawing/2014/main" id="{968A7947-60A3-EB82-535E-C979FF6B587B}"/>
                </a:ext>
              </a:extLst>
            </p:cNvPr>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159;p51">
              <a:extLst>
                <a:ext uri="{FF2B5EF4-FFF2-40B4-BE49-F238E27FC236}">
                  <a16:creationId xmlns:a16="http://schemas.microsoft.com/office/drawing/2014/main" id="{38922650-D634-F85F-5027-E264DE96BDAF}"/>
                </a:ext>
              </a:extLst>
            </p:cNvPr>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160;p51">
              <a:extLst>
                <a:ext uri="{FF2B5EF4-FFF2-40B4-BE49-F238E27FC236}">
                  <a16:creationId xmlns:a16="http://schemas.microsoft.com/office/drawing/2014/main" id="{293805F9-5AC1-4E24-24D7-D57DD8039B2D}"/>
                </a:ext>
              </a:extLst>
            </p:cNvPr>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161;p51">
              <a:extLst>
                <a:ext uri="{FF2B5EF4-FFF2-40B4-BE49-F238E27FC236}">
                  <a16:creationId xmlns:a16="http://schemas.microsoft.com/office/drawing/2014/main" id="{531F50DC-FCDD-BE0A-524F-79E3D28DB1E4}"/>
                </a:ext>
              </a:extLst>
            </p:cNvPr>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162;p51">
              <a:extLst>
                <a:ext uri="{FF2B5EF4-FFF2-40B4-BE49-F238E27FC236}">
                  <a16:creationId xmlns:a16="http://schemas.microsoft.com/office/drawing/2014/main" id="{531FAE76-C09F-BC13-8A2D-5D95E8101143}"/>
                </a:ext>
              </a:extLst>
            </p:cNvPr>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163;p51">
              <a:extLst>
                <a:ext uri="{FF2B5EF4-FFF2-40B4-BE49-F238E27FC236}">
                  <a16:creationId xmlns:a16="http://schemas.microsoft.com/office/drawing/2014/main" id="{3F7C1BA8-5AB4-1C81-8532-BE5414B0B446}"/>
                </a:ext>
              </a:extLst>
            </p:cNvPr>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164;p51">
              <a:extLst>
                <a:ext uri="{FF2B5EF4-FFF2-40B4-BE49-F238E27FC236}">
                  <a16:creationId xmlns:a16="http://schemas.microsoft.com/office/drawing/2014/main" id="{F47E55A1-BF9B-B61C-6AF5-19D50F27E3F0}"/>
                </a:ext>
              </a:extLst>
            </p:cNvPr>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165;p51">
              <a:extLst>
                <a:ext uri="{FF2B5EF4-FFF2-40B4-BE49-F238E27FC236}">
                  <a16:creationId xmlns:a16="http://schemas.microsoft.com/office/drawing/2014/main" id="{75565797-52D8-1328-213F-199BC655C1FE}"/>
                </a:ext>
              </a:extLst>
            </p:cNvPr>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166;p51">
              <a:extLst>
                <a:ext uri="{FF2B5EF4-FFF2-40B4-BE49-F238E27FC236}">
                  <a16:creationId xmlns:a16="http://schemas.microsoft.com/office/drawing/2014/main" id="{7FCA8A08-8701-FB95-C042-21274C2EE9E4}"/>
                </a:ext>
              </a:extLst>
            </p:cNvPr>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167;p51">
              <a:extLst>
                <a:ext uri="{FF2B5EF4-FFF2-40B4-BE49-F238E27FC236}">
                  <a16:creationId xmlns:a16="http://schemas.microsoft.com/office/drawing/2014/main" id="{73436C9B-DE84-E192-3EC9-D42C34BCF850}"/>
                </a:ext>
              </a:extLst>
            </p:cNvPr>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168;p51">
              <a:extLst>
                <a:ext uri="{FF2B5EF4-FFF2-40B4-BE49-F238E27FC236}">
                  <a16:creationId xmlns:a16="http://schemas.microsoft.com/office/drawing/2014/main" id="{CEAB2D36-DA48-4DFF-148E-52FC98DE21D3}"/>
                </a:ext>
              </a:extLst>
            </p:cNvPr>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169;p51">
              <a:extLst>
                <a:ext uri="{FF2B5EF4-FFF2-40B4-BE49-F238E27FC236}">
                  <a16:creationId xmlns:a16="http://schemas.microsoft.com/office/drawing/2014/main" id="{4743628F-5286-AC39-6020-7D89CCA38C11}"/>
                </a:ext>
              </a:extLst>
            </p:cNvPr>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170;p51">
              <a:extLst>
                <a:ext uri="{FF2B5EF4-FFF2-40B4-BE49-F238E27FC236}">
                  <a16:creationId xmlns:a16="http://schemas.microsoft.com/office/drawing/2014/main" id="{44868097-7FDA-B455-8448-1B45F4C3BF61}"/>
                </a:ext>
              </a:extLst>
            </p:cNvPr>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171;p51">
              <a:extLst>
                <a:ext uri="{FF2B5EF4-FFF2-40B4-BE49-F238E27FC236}">
                  <a16:creationId xmlns:a16="http://schemas.microsoft.com/office/drawing/2014/main" id="{08ADB290-B90F-4F7E-27FC-214FBABDE92F}"/>
                </a:ext>
              </a:extLst>
            </p:cNvPr>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172;p51">
              <a:extLst>
                <a:ext uri="{FF2B5EF4-FFF2-40B4-BE49-F238E27FC236}">
                  <a16:creationId xmlns:a16="http://schemas.microsoft.com/office/drawing/2014/main" id="{73890206-862E-CEC8-A8B8-370A520F40D9}"/>
                </a:ext>
              </a:extLst>
            </p:cNvPr>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173;p51">
              <a:extLst>
                <a:ext uri="{FF2B5EF4-FFF2-40B4-BE49-F238E27FC236}">
                  <a16:creationId xmlns:a16="http://schemas.microsoft.com/office/drawing/2014/main" id="{116E9BC7-1C44-6B87-9D08-2401DE0BE863}"/>
                </a:ext>
              </a:extLst>
            </p:cNvPr>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174;p51">
              <a:extLst>
                <a:ext uri="{FF2B5EF4-FFF2-40B4-BE49-F238E27FC236}">
                  <a16:creationId xmlns:a16="http://schemas.microsoft.com/office/drawing/2014/main" id="{37E6564C-FBE6-7931-A3F0-F99A0CD360A0}"/>
                </a:ext>
              </a:extLst>
            </p:cNvPr>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175;p51">
              <a:extLst>
                <a:ext uri="{FF2B5EF4-FFF2-40B4-BE49-F238E27FC236}">
                  <a16:creationId xmlns:a16="http://schemas.microsoft.com/office/drawing/2014/main" id="{9FE789E4-3331-572F-49EF-E58556949A3A}"/>
                </a:ext>
              </a:extLst>
            </p:cNvPr>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176;p51">
              <a:extLst>
                <a:ext uri="{FF2B5EF4-FFF2-40B4-BE49-F238E27FC236}">
                  <a16:creationId xmlns:a16="http://schemas.microsoft.com/office/drawing/2014/main" id="{34C64B7F-313C-3244-9768-432015B9E44B}"/>
                </a:ext>
              </a:extLst>
            </p:cNvPr>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177;p51">
              <a:extLst>
                <a:ext uri="{FF2B5EF4-FFF2-40B4-BE49-F238E27FC236}">
                  <a16:creationId xmlns:a16="http://schemas.microsoft.com/office/drawing/2014/main" id="{F957C6E8-91C6-DD71-4FFD-8AB71F917AF6}"/>
                </a:ext>
              </a:extLst>
            </p:cNvPr>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178;p51">
              <a:extLst>
                <a:ext uri="{FF2B5EF4-FFF2-40B4-BE49-F238E27FC236}">
                  <a16:creationId xmlns:a16="http://schemas.microsoft.com/office/drawing/2014/main" id="{49147CE7-47DD-11ED-B889-8930EC5C742D}"/>
                </a:ext>
              </a:extLst>
            </p:cNvPr>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179;p51">
              <a:extLst>
                <a:ext uri="{FF2B5EF4-FFF2-40B4-BE49-F238E27FC236}">
                  <a16:creationId xmlns:a16="http://schemas.microsoft.com/office/drawing/2014/main" id="{AD747D04-348A-CDC1-A680-A13A2788391C}"/>
                </a:ext>
              </a:extLst>
            </p:cNvPr>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180;p51">
              <a:extLst>
                <a:ext uri="{FF2B5EF4-FFF2-40B4-BE49-F238E27FC236}">
                  <a16:creationId xmlns:a16="http://schemas.microsoft.com/office/drawing/2014/main" id="{DB1B045D-C518-1711-A561-6D48CC7CCA53}"/>
                </a:ext>
              </a:extLst>
            </p:cNvPr>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181;p51">
              <a:extLst>
                <a:ext uri="{FF2B5EF4-FFF2-40B4-BE49-F238E27FC236}">
                  <a16:creationId xmlns:a16="http://schemas.microsoft.com/office/drawing/2014/main" id="{684709F7-418A-982A-0B7E-5F88867965C7}"/>
                </a:ext>
              </a:extLst>
            </p:cNvPr>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182;p51">
              <a:extLst>
                <a:ext uri="{FF2B5EF4-FFF2-40B4-BE49-F238E27FC236}">
                  <a16:creationId xmlns:a16="http://schemas.microsoft.com/office/drawing/2014/main" id="{9238A1B0-1909-B38E-FF78-FB71B8FC66EF}"/>
                </a:ext>
              </a:extLst>
            </p:cNvPr>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183;p51">
              <a:extLst>
                <a:ext uri="{FF2B5EF4-FFF2-40B4-BE49-F238E27FC236}">
                  <a16:creationId xmlns:a16="http://schemas.microsoft.com/office/drawing/2014/main" id="{AEB1CA28-CF73-FBEA-1F96-D8AC9474782F}"/>
                </a:ext>
              </a:extLst>
            </p:cNvPr>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184;p51">
              <a:extLst>
                <a:ext uri="{FF2B5EF4-FFF2-40B4-BE49-F238E27FC236}">
                  <a16:creationId xmlns:a16="http://schemas.microsoft.com/office/drawing/2014/main" id="{700D5AD2-F050-F6D2-1AD6-BDD0CA49C8F9}"/>
                </a:ext>
              </a:extLst>
            </p:cNvPr>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185;p51">
              <a:extLst>
                <a:ext uri="{FF2B5EF4-FFF2-40B4-BE49-F238E27FC236}">
                  <a16:creationId xmlns:a16="http://schemas.microsoft.com/office/drawing/2014/main" id="{680468DB-0D0D-8C0D-55A5-18CABC030ADE}"/>
                </a:ext>
              </a:extLst>
            </p:cNvPr>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186;p51">
              <a:extLst>
                <a:ext uri="{FF2B5EF4-FFF2-40B4-BE49-F238E27FC236}">
                  <a16:creationId xmlns:a16="http://schemas.microsoft.com/office/drawing/2014/main" id="{2615A664-5E97-0101-D1BF-D177589F73EF}"/>
                </a:ext>
              </a:extLst>
            </p:cNvPr>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187;p51">
              <a:extLst>
                <a:ext uri="{FF2B5EF4-FFF2-40B4-BE49-F238E27FC236}">
                  <a16:creationId xmlns:a16="http://schemas.microsoft.com/office/drawing/2014/main" id="{B2DE8BAD-7049-B9B3-BF46-F95ECF9551C7}"/>
                </a:ext>
              </a:extLst>
            </p:cNvPr>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188;p51">
              <a:extLst>
                <a:ext uri="{FF2B5EF4-FFF2-40B4-BE49-F238E27FC236}">
                  <a16:creationId xmlns:a16="http://schemas.microsoft.com/office/drawing/2014/main" id="{48B4CAB1-6044-0E78-C299-89F8BC8CECC6}"/>
                </a:ext>
              </a:extLst>
            </p:cNvPr>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189;p51">
              <a:extLst>
                <a:ext uri="{FF2B5EF4-FFF2-40B4-BE49-F238E27FC236}">
                  <a16:creationId xmlns:a16="http://schemas.microsoft.com/office/drawing/2014/main" id="{153B5F50-20D6-9B2D-63CD-EBCCB7D59457}"/>
                </a:ext>
              </a:extLst>
            </p:cNvPr>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190;p51">
              <a:extLst>
                <a:ext uri="{FF2B5EF4-FFF2-40B4-BE49-F238E27FC236}">
                  <a16:creationId xmlns:a16="http://schemas.microsoft.com/office/drawing/2014/main" id="{A427EB31-D135-6316-762A-D8DE5C900D44}"/>
                </a:ext>
              </a:extLst>
            </p:cNvPr>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191;p51">
              <a:extLst>
                <a:ext uri="{FF2B5EF4-FFF2-40B4-BE49-F238E27FC236}">
                  <a16:creationId xmlns:a16="http://schemas.microsoft.com/office/drawing/2014/main" id="{A62239D3-CA45-AF3A-CC50-19BADE3D0D57}"/>
                </a:ext>
              </a:extLst>
            </p:cNvPr>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192;p51">
              <a:extLst>
                <a:ext uri="{FF2B5EF4-FFF2-40B4-BE49-F238E27FC236}">
                  <a16:creationId xmlns:a16="http://schemas.microsoft.com/office/drawing/2014/main" id="{80830ED6-F328-6467-EAA9-1A88BF3607AF}"/>
                </a:ext>
              </a:extLst>
            </p:cNvPr>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193;p51">
              <a:extLst>
                <a:ext uri="{FF2B5EF4-FFF2-40B4-BE49-F238E27FC236}">
                  <a16:creationId xmlns:a16="http://schemas.microsoft.com/office/drawing/2014/main" id="{2E2954EF-9076-2F91-35FE-4F7E358872A2}"/>
                </a:ext>
              </a:extLst>
            </p:cNvPr>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7;p34">
            <a:extLst>
              <a:ext uri="{FF2B5EF4-FFF2-40B4-BE49-F238E27FC236}">
                <a16:creationId xmlns:a16="http://schemas.microsoft.com/office/drawing/2014/main" id="{98705983-3C8D-4AF9-CC15-8266A0698523}"/>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28</a:t>
            </a:r>
          </a:p>
        </p:txBody>
      </p:sp>
    </p:spTree>
    <p:extLst>
      <p:ext uri="{BB962C8B-B14F-4D97-AF65-F5344CB8AC3E}">
        <p14:creationId xmlns:p14="http://schemas.microsoft.com/office/powerpoint/2010/main" val="321940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alpha val="6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0"/>
        </a:gradFill>
        <a:effectLst/>
      </p:bgPr>
    </p:bg>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4" y="143568"/>
            <a:ext cx="633853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Planification des tâches du projet sur Gantt</a:t>
            </a:r>
            <a:endParaRPr dirty="0"/>
          </a:p>
        </p:txBody>
      </p:sp>
      <p:pic>
        <p:nvPicPr>
          <p:cNvPr id="4" name="Image 3">
            <a:extLst>
              <a:ext uri="{FF2B5EF4-FFF2-40B4-BE49-F238E27FC236}">
                <a16:creationId xmlns:a16="http://schemas.microsoft.com/office/drawing/2014/main" id="{3D1E9B96-0909-FF1F-ED3A-63871C02A4CC}"/>
              </a:ext>
            </a:extLst>
          </p:cNvPr>
          <p:cNvPicPr>
            <a:picLocks noChangeAspect="1"/>
          </p:cNvPicPr>
          <p:nvPr/>
        </p:nvPicPr>
        <p:blipFill>
          <a:blip r:embed="rId3"/>
          <a:stretch>
            <a:fillRect/>
          </a:stretch>
        </p:blipFill>
        <p:spPr>
          <a:xfrm>
            <a:off x="0" y="1222969"/>
            <a:ext cx="9144000" cy="3489246"/>
          </a:xfrm>
          <a:prstGeom prst="rect">
            <a:avLst/>
          </a:prstGeom>
        </p:spPr>
      </p:pic>
      <p:pic>
        <p:nvPicPr>
          <p:cNvPr id="7" name="Image 6">
            <a:extLst>
              <a:ext uri="{FF2B5EF4-FFF2-40B4-BE49-F238E27FC236}">
                <a16:creationId xmlns:a16="http://schemas.microsoft.com/office/drawing/2014/main" id="{5FF5B079-E3AC-E3EB-B97B-2DA22910FE39}"/>
              </a:ext>
            </a:extLst>
          </p:cNvPr>
          <p:cNvPicPr>
            <a:picLocks noChangeAspect="1"/>
          </p:cNvPicPr>
          <p:nvPr/>
        </p:nvPicPr>
        <p:blipFill>
          <a:blip r:embed="rId4"/>
          <a:stretch>
            <a:fillRect/>
          </a:stretch>
        </p:blipFill>
        <p:spPr>
          <a:xfrm>
            <a:off x="6353430" y="718124"/>
            <a:ext cx="1223450" cy="689210"/>
          </a:xfrm>
          <a:prstGeom prst="rect">
            <a:avLst/>
          </a:prstGeom>
        </p:spPr>
      </p:pic>
      <p:sp>
        <p:nvSpPr>
          <p:cNvPr id="9" name="ZoneTexte 8">
            <a:extLst>
              <a:ext uri="{FF2B5EF4-FFF2-40B4-BE49-F238E27FC236}">
                <a16:creationId xmlns:a16="http://schemas.microsoft.com/office/drawing/2014/main" id="{2E144286-1259-96F6-9C98-68FEBF09E2EE}"/>
              </a:ext>
            </a:extLst>
          </p:cNvPr>
          <p:cNvSpPr txBox="1"/>
          <p:nvPr/>
        </p:nvSpPr>
        <p:spPr>
          <a:xfrm>
            <a:off x="2732648" y="915192"/>
            <a:ext cx="3678704" cy="307777"/>
          </a:xfrm>
          <a:prstGeom prst="rect">
            <a:avLst/>
          </a:prstGeom>
          <a:noFill/>
        </p:spPr>
        <p:txBody>
          <a:bodyPr wrap="square">
            <a:spAutoFit/>
          </a:bodyPr>
          <a:lstStyle/>
          <a:p>
            <a:r>
              <a:rPr lang="fr-FR" dirty="0"/>
              <a:t>Planification des tâches du projet sur Gantt</a:t>
            </a:r>
            <a:endParaRPr lang="fr-CM" dirty="0"/>
          </a:p>
        </p:txBody>
      </p:sp>
      <p:pic>
        <p:nvPicPr>
          <p:cNvPr id="11" name="Image 10">
            <a:extLst>
              <a:ext uri="{FF2B5EF4-FFF2-40B4-BE49-F238E27FC236}">
                <a16:creationId xmlns:a16="http://schemas.microsoft.com/office/drawing/2014/main" id="{9F8FF65F-AB5B-8188-66DB-1B34C2168ECC}"/>
              </a:ext>
            </a:extLst>
          </p:cNvPr>
          <p:cNvPicPr>
            <a:picLocks noChangeAspect="1"/>
          </p:cNvPicPr>
          <p:nvPr/>
        </p:nvPicPr>
        <p:blipFill>
          <a:blip r:embed="rId5"/>
          <a:stretch>
            <a:fillRect/>
          </a:stretch>
        </p:blipFill>
        <p:spPr>
          <a:xfrm>
            <a:off x="1067827" y="683268"/>
            <a:ext cx="1591176" cy="688863"/>
          </a:xfrm>
          <a:prstGeom prst="rect">
            <a:avLst/>
          </a:prstGeom>
        </p:spPr>
      </p:pic>
      <p:sp>
        <p:nvSpPr>
          <p:cNvPr id="2" name="Google Shape;607;p34">
            <a:extLst>
              <a:ext uri="{FF2B5EF4-FFF2-40B4-BE49-F238E27FC236}">
                <a16:creationId xmlns:a16="http://schemas.microsoft.com/office/drawing/2014/main" id="{580D5F88-463F-640C-3DFF-7C9DB74097A5}"/>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29</a:t>
            </a:r>
          </a:p>
        </p:txBody>
      </p:sp>
    </p:spTree>
    <p:extLst>
      <p:ext uri="{BB962C8B-B14F-4D97-AF65-F5344CB8AC3E}">
        <p14:creationId xmlns:p14="http://schemas.microsoft.com/office/powerpoint/2010/main" val="136828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680699" y="312657"/>
            <a:ext cx="5363474"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CM" dirty="0"/>
              <a:t>IMPLEMENTATION</a:t>
            </a:r>
          </a:p>
        </p:txBody>
      </p:sp>
      <p:sp>
        <p:nvSpPr>
          <p:cNvPr id="606" name="Google Shape;606;p34"/>
          <p:cNvSpPr txBox="1">
            <a:spLocks noGrp="1"/>
          </p:cNvSpPr>
          <p:nvPr>
            <p:ph type="subTitle" idx="1"/>
          </p:nvPr>
        </p:nvSpPr>
        <p:spPr>
          <a:xfrm>
            <a:off x="866304" y="2012780"/>
            <a:ext cx="3827139" cy="143478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Installation des prérequis</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Installation des systèmes</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Résultat</a:t>
            </a:r>
          </a:p>
          <a:p>
            <a:pPr marL="0" lvl="0" indent="0" algn="l" rtl="0">
              <a:spcBef>
                <a:spcPts val="0"/>
              </a:spcBef>
              <a:spcAft>
                <a:spcPts val="0"/>
              </a:spcAft>
              <a:buNone/>
            </a:pPr>
            <a:endParaRPr dirty="0">
              <a:solidFill>
                <a:schemeClr val="lt2"/>
              </a:solidFil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grpSp>
        <p:nvGrpSpPr>
          <p:cNvPr id="2" name="Google Shape;1371;p41">
            <a:extLst>
              <a:ext uri="{FF2B5EF4-FFF2-40B4-BE49-F238E27FC236}">
                <a16:creationId xmlns:a16="http://schemas.microsoft.com/office/drawing/2014/main" id="{E201FCC8-BF35-2722-4020-F0DC7E6428AB}"/>
              </a:ext>
            </a:extLst>
          </p:cNvPr>
          <p:cNvGrpSpPr/>
          <p:nvPr/>
        </p:nvGrpSpPr>
        <p:grpSpPr>
          <a:xfrm>
            <a:off x="3960418" y="1585025"/>
            <a:ext cx="4835770" cy="3504846"/>
            <a:chOff x="133200" y="238100"/>
            <a:chExt cx="7227275" cy="5238150"/>
          </a:xfrm>
        </p:grpSpPr>
        <p:sp>
          <p:nvSpPr>
            <p:cNvPr id="3" name="Google Shape;1372;p41">
              <a:extLst>
                <a:ext uri="{FF2B5EF4-FFF2-40B4-BE49-F238E27FC236}">
                  <a16:creationId xmlns:a16="http://schemas.microsoft.com/office/drawing/2014/main" id="{408DCBF4-424D-924C-9682-EE42F84347D7}"/>
                </a:ext>
              </a:extLst>
            </p:cNvPr>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3;p41">
              <a:extLst>
                <a:ext uri="{FF2B5EF4-FFF2-40B4-BE49-F238E27FC236}">
                  <a16:creationId xmlns:a16="http://schemas.microsoft.com/office/drawing/2014/main" id="{C268BF70-8E2C-63B6-8310-1985A0FDFCAE}"/>
                </a:ext>
              </a:extLst>
            </p:cNvPr>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74;p41">
              <a:extLst>
                <a:ext uri="{FF2B5EF4-FFF2-40B4-BE49-F238E27FC236}">
                  <a16:creationId xmlns:a16="http://schemas.microsoft.com/office/drawing/2014/main" id="{BB985AC8-DCF8-866F-F743-F6B7347C6AF5}"/>
                </a:ext>
              </a:extLst>
            </p:cNvPr>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5;p41">
              <a:extLst>
                <a:ext uri="{FF2B5EF4-FFF2-40B4-BE49-F238E27FC236}">
                  <a16:creationId xmlns:a16="http://schemas.microsoft.com/office/drawing/2014/main" id="{805FD232-0FA8-9918-214B-53FDE36ACC3B}"/>
                </a:ext>
              </a:extLst>
            </p:cNvPr>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6;p41">
              <a:extLst>
                <a:ext uri="{FF2B5EF4-FFF2-40B4-BE49-F238E27FC236}">
                  <a16:creationId xmlns:a16="http://schemas.microsoft.com/office/drawing/2014/main" id="{621A0168-EE55-3E78-78B8-F65B3F18577E}"/>
                </a:ext>
              </a:extLst>
            </p:cNvPr>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7;p41">
              <a:extLst>
                <a:ext uri="{FF2B5EF4-FFF2-40B4-BE49-F238E27FC236}">
                  <a16:creationId xmlns:a16="http://schemas.microsoft.com/office/drawing/2014/main" id="{ED3A1CD6-9577-FDE5-30AE-7EB4344E9D3E}"/>
                </a:ext>
              </a:extLst>
            </p:cNvPr>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78;p41">
              <a:extLst>
                <a:ext uri="{FF2B5EF4-FFF2-40B4-BE49-F238E27FC236}">
                  <a16:creationId xmlns:a16="http://schemas.microsoft.com/office/drawing/2014/main" id="{098147DE-DC83-355D-9B57-981884FBE008}"/>
                </a:ext>
              </a:extLst>
            </p:cNvPr>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9;p41">
              <a:extLst>
                <a:ext uri="{FF2B5EF4-FFF2-40B4-BE49-F238E27FC236}">
                  <a16:creationId xmlns:a16="http://schemas.microsoft.com/office/drawing/2014/main" id="{C8DB424B-200E-2676-751E-8D886D07F2BF}"/>
                </a:ext>
              </a:extLst>
            </p:cNvPr>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80;p41">
              <a:extLst>
                <a:ext uri="{FF2B5EF4-FFF2-40B4-BE49-F238E27FC236}">
                  <a16:creationId xmlns:a16="http://schemas.microsoft.com/office/drawing/2014/main" id="{884B576A-33F7-FEE1-FE49-9209187907E7}"/>
                </a:ext>
              </a:extLst>
            </p:cNvPr>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1;p41">
              <a:extLst>
                <a:ext uri="{FF2B5EF4-FFF2-40B4-BE49-F238E27FC236}">
                  <a16:creationId xmlns:a16="http://schemas.microsoft.com/office/drawing/2014/main" id="{78E1A396-D897-AD4D-F3EC-F3A803953421}"/>
                </a:ext>
              </a:extLst>
            </p:cNvPr>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2;p41">
              <a:extLst>
                <a:ext uri="{FF2B5EF4-FFF2-40B4-BE49-F238E27FC236}">
                  <a16:creationId xmlns:a16="http://schemas.microsoft.com/office/drawing/2014/main" id="{246A95AB-6BE8-554C-D454-4239D50B111B}"/>
                </a:ext>
              </a:extLst>
            </p:cNvPr>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3;p41">
              <a:extLst>
                <a:ext uri="{FF2B5EF4-FFF2-40B4-BE49-F238E27FC236}">
                  <a16:creationId xmlns:a16="http://schemas.microsoft.com/office/drawing/2014/main" id="{11F3150D-27E3-B784-998F-5119913971FC}"/>
                </a:ext>
              </a:extLst>
            </p:cNvPr>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4;p41">
              <a:extLst>
                <a:ext uri="{FF2B5EF4-FFF2-40B4-BE49-F238E27FC236}">
                  <a16:creationId xmlns:a16="http://schemas.microsoft.com/office/drawing/2014/main" id="{CF8C47F3-759C-8184-D360-A9F905B53E2A}"/>
                </a:ext>
              </a:extLst>
            </p:cNvPr>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5;p41">
              <a:extLst>
                <a:ext uri="{FF2B5EF4-FFF2-40B4-BE49-F238E27FC236}">
                  <a16:creationId xmlns:a16="http://schemas.microsoft.com/office/drawing/2014/main" id="{79984104-9CE1-C9D9-9DEF-9FE6DC53E0C9}"/>
                </a:ext>
              </a:extLst>
            </p:cNvPr>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86;p41">
              <a:extLst>
                <a:ext uri="{FF2B5EF4-FFF2-40B4-BE49-F238E27FC236}">
                  <a16:creationId xmlns:a16="http://schemas.microsoft.com/office/drawing/2014/main" id="{74B16BB4-6D23-0C22-E2B7-483C77356212}"/>
                </a:ext>
              </a:extLst>
            </p:cNvPr>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7;p41">
              <a:extLst>
                <a:ext uri="{FF2B5EF4-FFF2-40B4-BE49-F238E27FC236}">
                  <a16:creationId xmlns:a16="http://schemas.microsoft.com/office/drawing/2014/main" id="{D9D07669-3F5A-25E7-A0D5-B277D8DB857C}"/>
                </a:ext>
              </a:extLst>
            </p:cNvPr>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8;p41">
              <a:extLst>
                <a:ext uri="{FF2B5EF4-FFF2-40B4-BE49-F238E27FC236}">
                  <a16:creationId xmlns:a16="http://schemas.microsoft.com/office/drawing/2014/main" id="{5957D927-D0B3-BDB1-0DFD-32D92A85A82F}"/>
                </a:ext>
              </a:extLst>
            </p:cNvPr>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9;p41">
              <a:extLst>
                <a:ext uri="{FF2B5EF4-FFF2-40B4-BE49-F238E27FC236}">
                  <a16:creationId xmlns:a16="http://schemas.microsoft.com/office/drawing/2014/main" id="{F081696B-4BC6-468E-D869-3F63CCB08FC5}"/>
                </a:ext>
              </a:extLst>
            </p:cNvPr>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0;p41">
              <a:extLst>
                <a:ext uri="{FF2B5EF4-FFF2-40B4-BE49-F238E27FC236}">
                  <a16:creationId xmlns:a16="http://schemas.microsoft.com/office/drawing/2014/main" id="{A5399CDA-1041-EFFF-C4BF-9C090377CFFD}"/>
                </a:ext>
              </a:extLst>
            </p:cNvPr>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91;p41">
              <a:extLst>
                <a:ext uri="{FF2B5EF4-FFF2-40B4-BE49-F238E27FC236}">
                  <a16:creationId xmlns:a16="http://schemas.microsoft.com/office/drawing/2014/main" id="{FEAFB333-A8DE-2FB8-CF1C-76DBB3BE6032}"/>
                </a:ext>
              </a:extLst>
            </p:cNvPr>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92;p41">
              <a:extLst>
                <a:ext uri="{FF2B5EF4-FFF2-40B4-BE49-F238E27FC236}">
                  <a16:creationId xmlns:a16="http://schemas.microsoft.com/office/drawing/2014/main" id="{7FBB3F3C-5174-BB6C-B86A-C21EBA5BB4D6}"/>
                </a:ext>
              </a:extLst>
            </p:cNvPr>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3;p41">
              <a:extLst>
                <a:ext uri="{FF2B5EF4-FFF2-40B4-BE49-F238E27FC236}">
                  <a16:creationId xmlns:a16="http://schemas.microsoft.com/office/drawing/2014/main" id="{AB0444D1-8266-84E7-04ED-9822188B8920}"/>
                </a:ext>
              </a:extLst>
            </p:cNvPr>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4;p41">
              <a:extLst>
                <a:ext uri="{FF2B5EF4-FFF2-40B4-BE49-F238E27FC236}">
                  <a16:creationId xmlns:a16="http://schemas.microsoft.com/office/drawing/2014/main" id="{0E5F7394-E8DB-5108-95B3-33D8F3A5933D}"/>
                </a:ext>
              </a:extLst>
            </p:cNvPr>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5;p41">
              <a:extLst>
                <a:ext uri="{FF2B5EF4-FFF2-40B4-BE49-F238E27FC236}">
                  <a16:creationId xmlns:a16="http://schemas.microsoft.com/office/drawing/2014/main" id="{113EC13F-7040-817A-1FFF-683CA3257408}"/>
                </a:ext>
              </a:extLst>
            </p:cNvPr>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6;p41">
              <a:extLst>
                <a:ext uri="{FF2B5EF4-FFF2-40B4-BE49-F238E27FC236}">
                  <a16:creationId xmlns:a16="http://schemas.microsoft.com/office/drawing/2014/main" id="{A4E7C610-0FEA-07DF-EC7E-31110166DF85}"/>
                </a:ext>
              </a:extLst>
            </p:cNvPr>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7;p41">
              <a:extLst>
                <a:ext uri="{FF2B5EF4-FFF2-40B4-BE49-F238E27FC236}">
                  <a16:creationId xmlns:a16="http://schemas.microsoft.com/office/drawing/2014/main" id="{496535FA-F82F-6B85-3F8F-6CF94CC44937}"/>
                </a:ext>
              </a:extLst>
            </p:cNvPr>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8;p41">
              <a:extLst>
                <a:ext uri="{FF2B5EF4-FFF2-40B4-BE49-F238E27FC236}">
                  <a16:creationId xmlns:a16="http://schemas.microsoft.com/office/drawing/2014/main" id="{EB82F9CC-0483-0C93-ED30-BD2628CEBE8E}"/>
                </a:ext>
              </a:extLst>
            </p:cNvPr>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9;p41">
              <a:extLst>
                <a:ext uri="{FF2B5EF4-FFF2-40B4-BE49-F238E27FC236}">
                  <a16:creationId xmlns:a16="http://schemas.microsoft.com/office/drawing/2014/main" id="{44D33A4D-0591-7479-A365-6DFDDAD0B571}"/>
                </a:ext>
              </a:extLst>
            </p:cNvPr>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0;p41">
              <a:extLst>
                <a:ext uri="{FF2B5EF4-FFF2-40B4-BE49-F238E27FC236}">
                  <a16:creationId xmlns:a16="http://schemas.microsoft.com/office/drawing/2014/main" id="{C85C47A7-5561-F3A6-3AC3-ECFC8F184660}"/>
                </a:ext>
              </a:extLst>
            </p:cNvPr>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1;p41">
              <a:extLst>
                <a:ext uri="{FF2B5EF4-FFF2-40B4-BE49-F238E27FC236}">
                  <a16:creationId xmlns:a16="http://schemas.microsoft.com/office/drawing/2014/main" id="{465857B3-119A-86B7-F71C-64700BDDEEE6}"/>
                </a:ext>
              </a:extLst>
            </p:cNvPr>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02;p41">
              <a:extLst>
                <a:ext uri="{FF2B5EF4-FFF2-40B4-BE49-F238E27FC236}">
                  <a16:creationId xmlns:a16="http://schemas.microsoft.com/office/drawing/2014/main" id="{808EF3E3-258E-FA38-4728-787DC148D4F8}"/>
                </a:ext>
              </a:extLst>
            </p:cNvPr>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03;p41">
              <a:extLst>
                <a:ext uri="{FF2B5EF4-FFF2-40B4-BE49-F238E27FC236}">
                  <a16:creationId xmlns:a16="http://schemas.microsoft.com/office/drawing/2014/main" id="{77385600-0A64-CCC9-609B-30AA2BCBC3BF}"/>
                </a:ext>
              </a:extLst>
            </p:cNvPr>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04;p41">
              <a:extLst>
                <a:ext uri="{FF2B5EF4-FFF2-40B4-BE49-F238E27FC236}">
                  <a16:creationId xmlns:a16="http://schemas.microsoft.com/office/drawing/2014/main" id="{A8B9979D-433C-FB41-11E5-8215226A31CF}"/>
                </a:ext>
              </a:extLst>
            </p:cNvPr>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05;p41">
              <a:extLst>
                <a:ext uri="{FF2B5EF4-FFF2-40B4-BE49-F238E27FC236}">
                  <a16:creationId xmlns:a16="http://schemas.microsoft.com/office/drawing/2014/main" id="{3F59677B-F41E-9916-9D0E-EB9987484251}"/>
                </a:ext>
              </a:extLst>
            </p:cNvPr>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06;p41">
              <a:extLst>
                <a:ext uri="{FF2B5EF4-FFF2-40B4-BE49-F238E27FC236}">
                  <a16:creationId xmlns:a16="http://schemas.microsoft.com/office/drawing/2014/main" id="{91B120D0-9B5B-4F43-6CB4-70C0AACFEFDD}"/>
                </a:ext>
              </a:extLst>
            </p:cNvPr>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07;p41">
              <a:extLst>
                <a:ext uri="{FF2B5EF4-FFF2-40B4-BE49-F238E27FC236}">
                  <a16:creationId xmlns:a16="http://schemas.microsoft.com/office/drawing/2014/main" id="{E6E47715-F907-117F-E301-1C86C8A09542}"/>
                </a:ext>
              </a:extLst>
            </p:cNvPr>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08;p41">
              <a:extLst>
                <a:ext uri="{FF2B5EF4-FFF2-40B4-BE49-F238E27FC236}">
                  <a16:creationId xmlns:a16="http://schemas.microsoft.com/office/drawing/2014/main" id="{07D795E9-254B-2CB0-0B6C-6F9FF76E0C82}"/>
                </a:ext>
              </a:extLst>
            </p:cNvPr>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09;p41">
              <a:extLst>
                <a:ext uri="{FF2B5EF4-FFF2-40B4-BE49-F238E27FC236}">
                  <a16:creationId xmlns:a16="http://schemas.microsoft.com/office/drawing/2014/main" id="{06C7379E-0030-9A92-C2A5-96A86F971B07}"/>
                </a:ext>
              </a:extLst>
            </p:cNvPr>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0;p41">
              <a:extLst>
                <a:ext uri="{FF2B5EF4-FFF2-40B4-BE49-F238E27FC236}">
                  <a16:creationId xmlns:a16="http://schemas.microsoft.com/office/drawing/2014/main" id="{40F0DEF1-5820-87B3-E5CD-6B8E88B516D8}"/>
                </a:ext>
              </a:extLst>
            </p:cNvPr>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411;p41">
              <a:extLst>
                <a:ext uri="{FF2B5EF4-FFF2-40B4-BE49-F238E27FC236}">
                  <a16:creationId xmlns:a16="http://schemas.microsoft.com/office/drawing/2014/main" id="{F10E0E6C-AF08-4668-AF4F-63F4251D92BB}"/>
                </a:ext>
              </a:extLst>
            </p:cNvPr>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412;p41">
              <a:extLst>
                <a:ext uri="{FF2B5EF4-FFF2-40B4-BE49-F238E27FC236}">
                  <a16:creationId xmlns:a16="http://schemas.microsoft.com/office/drawing/2014/main" id="{AFA54C43-7AD4-019A-AB05-CEAE6637BD23}"/>
                </a:ext>
              </a:extLst>
            </p:cNvPr>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413;p41">
              <a:extLst>
                <a:ext uri="{FF2B5EF4-FFF2-40B4-BE49-F238E27FC236}">
                  <a16:creationId xmlns:a16="http://schemas.microsoft.com/office/drawing/2014/main" id="{0C6AD975-C9A8-73B9-96D6-DE4425DC6979}"/>
                </a:ext>
              </a:extLst>
            </p:cNvPr>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414;p41">
              <a:extLst>
                <a:ext uri="{FF2B5EF4-FFF2-40B4-BE49-F238E27FC236}">
                  <a16:creationId xmlns:a16="http://schemas.microsoft.com/office/drawing/2014/main" id="{BB8940EA-ECB3-E2AB-FBB6-DF7246850298}"/>
                </a:ext>
              </a:extLst>
            </p:cNvPr>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15;p41">
              <a:extLst>
                <a:ext uri="{FF2B5EF4-FFF2-40B4-BE49-F238E27FC236}">
                  <a16:creationId xmlns:a16="http://schemas.microsoft.com/office/drawing/2014/main" id="{9E8B8CE5-21F1-B372-814D-2E3E3E4D2CF9}"/>
                </a:ext>
              </a:extLst>
            </p:cNvPr>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16;p41">
              <a:extLst>
                <a:ext uri="{FF2B5EF4-FFF2-40B4-BE49-F238E27FC236}">
                  <a16:creationId xmlns:a16="http://schemas.microsoft.com/office/drawing/2014/main" id="{14DC89B0-FE70-8D49-9F81-033AE316816F}"/>
                </a:ext>
              </a:extLst>
            </p:cNvPr>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17;p41">
              <a:extLst>
                <a:ext uri="{FF2B5EF4-FFF2-40B4-BE49-F238E27FC236}">
                  <a16:creationId xmlns:a16="http://schemas.microsoft.com/office/drawing/2014/main" id="{D9E6530E-7E58-2F82-51EB-0DED1B20DDC4}"/>
                </a:ext>
              </a:extLst>
            </p:cNvPr>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18;p41">
              <a:extLst>
                <a:ext uri="{FF2B5EF4-FFF2-40B4-BE49-F238E27FC236}">
                  <a16:creationId xmlns:a16="http://schemas.microsoft.com/office/drawing/2014/main" id="{53B1FE8C-C748-FFBB-99AF-6765AB29069A}"/>
                </a:ext>
              </a:extLst>
            </p:cNvPr>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19;p41">
              <a:extLst>
                <a:ext uri="{FF2B5EF4-FFF2-40B4-BE49-F238E27FC236}">
                  <a16:creationId xmlns:a16="http://schemas.microsoft.com/office/drawing/2014/main" id="{DF14D92A-F6F2-6932-A7DF-1129A8C86757}"/>
                </a:ext>
              </a:extLst>
            </p:cNvPr>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20;p41">
              <a:extLst>
                <a:ext uri="{FF2B5EF4-FFF2-40B4-BE49-F238E27FC236}">
                  <a16:creationId xmlns:a16="http://schemas.microsoft.com/office/drawing/2014/main" id="{F59982C8-B83F-0C17-2655-3CF751BF2CA5}"/>
                </a:ext>
              </a:extLst>
            </p:cNvPr>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21;p41">
              <a:extLst>
                <a:ext uri="{FF2B5EF4-FFF2-40B4-BE49-F238E27FC236}">
                  <a16:creationId xmlns:a16="http://schemas.microsoft.com/office/drawing/2014/main" id="{DD3A965E-4860-9598-0BD6-4579D87F7620}"/>
                </a:ext>
              </a:extLst>
            </p:cNvPr>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22;p41">
              <a:extLst>
                <a:ext uri="{FF2B5EF4-FFF2-40B4-BE49-F238E27FC236}">
                  <a16:creationId xmlns:a16="http://schemas.microsoft.com/office/drawing/2014/main" id="{42D68E75-02CF-935A-F3D1-2878AF3C789D}"/>
                </a:ext>
              </a:extLst>
            </p:cNvPr>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423;p41">
              <a:extLst>
                <a:ext uri="{FF2B5EF4-FFF2-40B4-BE49-F238E27FC236}">
                  <a16:creationId xmlns:a16="http://schemas.microsoft.com/office/drawing/2014/main" id="{7077E28D-196B-73EE-289B-825BD3059230}"/>
                </a:ext>
              </a:extLst>
            </p:cNvPr>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424;p41">
              <a:extLst>
                <a:ext uri="{FF2B5EF4-FFF2-40B4-BE49-F238E27FC236}">
                  <a16:creationId xmlns:a16="http://schemas.microsoft.com/office/drawing/2014/main" id="{AB61C54E-D93E-3AB8-A146-0C9101AD9DAF}"/>
                </a:ext>
              </a:extLst>
            </p:cNvPr>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425;p41">
              <a:extLst>
                <a:ext uri="{FF2B5EF4-FFF2-40B4-BE49-F238E27FC236}">
                  <a16:creationId xmlns:a16="http://schemas.microsoft.com/office/drawing/2014/main" id="{9EFDFA36-59B7-8DCC-8BEF-09B8DFBAFE0A}"/>
                </a:ext>
              </a:extLst>
            </p:cNvPr>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426;p41">
              <a:extLst>
                <a:ext uri="{FF2B5EF4-FFF2-40B4-BE49-F238E27FC236}">
                  <a16:creationId xmlns:a16="http://schemas.microsoft.com/office/drawing/2014/main" id="{D24DCB53-0E6E-E0C7-66FB-92B27098C678}"/>
                </a:ext>
              </a:extLst>
            </p:cNvPr>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427;p41">
              <a:extLst>
                <a:ext uri="{FF2B5EF4-FFF2-40B4-BE49-F238E27FC236}">
                  <a16:creationId xmlns:a16="http://schemas.microsoft.com/office/drawing/2014/main" id="{D613DD7F-C10E-7234-57B4-87084580C7B1}"/>
                </a:ext>
              </a:extLst>
            </p:cNvPr>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428;p41">
              <a:extLst>
                <a:ext uri="{FF2B5EF4-FFF2-40B4-BE49-F238E27FC236}">
                  <a16:creationId xmlns:a16="http://schemas.microsoft.com/office/drawing/2014/main" id="{E7E5EC30-51BF-AB44-BD70-F3E4AC9BBC5A}"/>
                </a:ext>
              </a:extLst>
            </p:cNvPr>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429;p41">
              <a:extLst>
                <a:ext uri="{FF2B5EF4-FFF2-40B4-BE49-F238E27FC236}">
                  <a16:creationId xmlns:a16="http://schemas.microsoft.com/office/drawing/2014/main" id="{F42E28C0-E2ED-DA02-D495-27D417DA6725}"/>
                </a:ext>
              </a:extLst>
            </p:cNvPr>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430;p41">
              <a:extLst>
                <a:ext uri="{FF2B5EF4-FFF2-40B4-BE49-F238E27FC236}">
                  <a16:creationId xmlns:a16="http://schemas.microsoft.com/office/drawing/2014/main" id="{F905E63C-E443-AD87-14C1-57CBFD19880B}"/>
                </a:ext>
              </a:extLst>
            </p:cNvPr>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431;p41">
              <a:extLst>
                <a:ext uri="{FF2B5EF4-FFF2-40B4-BE49-F238E27FC236}">
                  <a16:creationId xmlns:a16="http://schemas.microsoft.com/office/drawing/2014/main" id="{F3464C54-8604-DCC1-7563-C3B5F5A8E91C}"/>
                </a:ext>
              </a:extLst>
            </p:cNvPr>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2;p41">
              <a:extLst>
                <a:ext uri="{FF2B5EF4-FFF2-40B4-BE49-F238E27FC236}">
                  <a16:creationId xmlns:a16="http://schemas.microsoft.com/office/drawing/2014/main" id="{75380B47-3AF7-D373-8DF1-D5633643E596}"/>
                </a:ext>
              </a:extLst>
            </p:cNvPr>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3;p41">
              <a:extLst>
                <a:ext uri="{FF2B5EF4-FFF2-40B4-BE49-F238E27FC236}">
                  <a16:creationId xmlns:a16="http://schemas.microsoft.com/office/drawing/2014/main" id="{EEC0653E-3A06-B90F-FFCC-0CD93E3CBDAA}"/>
                </a:ext>
              </a:extLst>
            </p:cNvPr>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4;p41">
              <a:extLst>
                <a:ext uri="{FF2B5EF4-FFF2-40B4-BE49-F238E27FC236}">
                  <a16:creationId xmlns:a16="http://schemas.microsoft.com/office/drawing/2014/main" id="{325B326D-C1AF-441C-76F6-13A638656CE7}"/>
                </a:ext>
              </a:extLst>
            </p:cNvPr>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35;p41">
              <a:extLst>
                <a:ext uri="{FF2B5EF4-FFF2-40B4-BE49-F238E27FC236}">
                  <a16:creationId xmlns:a16="http://schemas.microsoft.com/office/drawing/2014/main" id="{FDB0EA2A-1901-5E30-DC8C-03849B613DA2}"/>
                </a:ext>
              </a:extLst>
            </p:cNvPr>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36;p41">
              <a:extLst>
                <a:ext uri="{FF2B5EF4-FFF2-40B4-BE49-F238E27FC236}">
                  <a16:creationId xmlns:a16="http://schemas.microsoft.com/office/drawing/2014/main" id="{E9FFE2EA-C4D9-89C3-3290-4DC54CEC055A}"/>
                </a:ext>
              </a:extLst>
            </p:cNvPr>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37;p41">
              <a:extLst>
                <a:ext uri="{FF2B5EF4-FFF2-40B4-BE49-F238E27FC236}">
                  <a16:creationId xmlns:a16="http://schemas.microsoft.com/office/drawing/2014/main" id="{DCDFEEFD-0222-EB72-DDDD-9E5497E37E98}"/>
                </a:ext>
              </a:extLst>
            </p:cNvPr>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38;p41">
              <a:extLst>
                <a:ext uri="{FF2B5EF4-FFF2-40B4-BE49-F238E27FC236}">
                  <a16:creationId xmlns:a16="http://schemas.microsoft.com/office/drawing/2014/main" id="{398E8D0E-08FE-5A26-59F9-D42826F07C5A}"/>
                </a:ext>
              </a:extLst>
            </p:cNvPr>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39;p41">
              <a:extLst>
                <a:ext uri="{FF2B5EF4-FFF2-40B4-BE49-F238E27FC236}">
                  <a16:creationId xmlns:a16="http://schemas.microsoft.com/office/drawing/2014/main" id="{9CF8DCA8-73B4-CEB7-C9AD-EF601E7A1558}"/>
                </a:ext>
              </a:extLst>
            </p:cNvPr>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40;p41">
              <a:extLst>
                <a:ext uri="{FF2B5EF4-FFF2-40B4-BE49-F238E27FC236}">
                  <a16:creationId xmlns:a16="http://schemas.microsoft.com/office/drawing/2014/main" id="{9D4AD4F0-B58F-E8F8-488D-86E1FD61E5E0}"/>
                </a:ext>
              </a:extLst>
            </p:cNvPr>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1;p41">
              <a:extLst>
                <a:ext uri="{FF2B5EF4-FFF2-40B4-BE49-F238E27FC236}">
                  <a16:creationId xmlns:a16="http://schemas.microsoft.com/office/drawing/2014/main" id="{77CC90AE-54C8-2575-1F72-709E56A1FB7F}"/>
                </a:ext>
              </a:extLst>
            </p:cNvPr>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42;p41">
              <a:extLst>
                <a:ext uri="{FF2B5EF4-FFF2-40B4-BE49-F238E27FC236}">
                  <a16:creationId xmlns:a16="http://schemas.microsoft.com/office/drawing/2014/main" id="{FE6119DC-F9D3-30F6-B843-9AC7D5D16905}"/>
                </a:ext>
              </a:extLst>
            </p:cNvPr>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3;p41">
              <a:extLst>
                <a:ext uri="{FF2B5EF4-FFF2-40B4-BE49-F238E27FC236}">
                  <a16:creationId xmlns:a16="http://schemas.microsoft.com/office/drawing/2014/main" id="{3532E982-C985-1B8D-D184-467A4BE3E6BD}"/>
                </a:ext>
              </a:extLst>
            </p:cNvPr>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4;p41">
              <a:extLst>
                <a:ext uri="{FF2B5EF4-FFF2-40B4-BE49-F238E27FC236}">
                  <a16:creationId xmlns:a16="http://schemas.microsoft.com/office/drawing/2014/main" id="{4A2E029C-0E79-CF4B-DD4F-39F39DE10004}"/>
                </a:ext>
              </a:extLst>
            </p:cNvPr>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45;p41">
              <a:extLst>
                <a:ext uri="{FF2B5EF4-FFF2-40B4-BE49-F238E27FC236}">
                  <a16:creationId xmlns:a16="http://schemas.microsoft.com/office/drawing/2014/main" id="{51E0D7CB-31C9-D680-3AA8-193B135EBEE3}"/>
                </a:ext>
              </a:extLst>
            </p:cNvPr>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41">
              <a:extLst>
                <a:ext uri="{FF2B5EF4-FFF2-40B4-BE49-F238E27FC236}">
                  <a16:creationId xmlns:a16="http://schemas.microsoft.com/office/drawing/2014/main" id="{EDDDF294-9B90-250D-6A92-1DDCC8246BAE}"/>
                </a:ext>
              </a:extLst>
            </p:cNvPr>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47;p41">
              <a:extLst>
                <a:ext uri="{FF2B5EF4-FFF2-40B4-BE49-F238E27FC236}">
                  <a16:creationId xmlns:a16="http://schemas.microsoft.com/office/drawing/2014/main" id="{43CA3C1A-6C13-9C82-FA77-32E99FF2D69E}"/>
                </a:ext>
              </a:extLst>
            </p:cNvPr>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48;p41">
              <a:extLst>
                <a:ext uri="{FF2B5EF4-FFF2-40B4-BE49-F238E27FC236}">
                  <a16:creationId xmlns:a16="http://schemas.microsoft.com/office/drawing/2014/main" id="{EADE5F04-B3BC-A26A-757B-169023EE6791}"/>
                </a:ext>
              </a:extLst>
            </p:cNvPr>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49;p41">
              <a:extLst>
                <a:ext uri="{FF2B5EF4-FFF2-40B4-BE49-F238E27FC236}">
                  <a16:creationId xmlns:a16="http://schemas.microsoft.com/office/drawing/2014/main" id="{3908AF6C-C91F-9C72-79EB-7BF465DFAC1B}"/>
                </a:ext>
              </a:extLst>
            </p:cNvPr>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0;p41">
              <a:extLst>
                <a:ext uri="{FF2B5EF4-FFF2-40B4-BE49-F238E27FC236}">
                  <a16:creationId xmlns:a16="http://schemas.microsoft.com/office/drawing/2014/main" id="{902EAE44-02B7-BFC7-28BF-51DD97677EC2}"/>
                </a:ext>
              </a:extLst>
            </p:cNvPr>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1;p41">
              <a:extLst>
                <a:ext uri="{FF2B5EF4-FFF2-40B4-BE49-F238E27FC236}">
                  <a16:creationId xmlns:a16="http://schemas.microsoft.com/office/drawing/2014/main" id="{ECFE12DD-B089-5BED-EBBD-745F6FA47295}"/>
                </a:ext>
              </a:extLst>
            </p:cNvPr>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2;p41">
              <a:extLst>
                <a:ext uri="{FF2B5EF4-FFF2-40B4-BE49-F238E27FC236}">
                  <a16:creationId xmlns:a16="http://schemas.microsoft.com/office/drawing/2014/main" id="{F658803C-6EBA-707D-4D1B-92068552E3AF}"/>
                </a:ext>
              </a:extLst>
            </p:cNvPr>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607;p34">
            <a:extLst>
              <a:ext uri="{FF2B5EF4-FFF2-40B4-BE49-F238E27FC236}">
                <a16:creationId xmlns:a16="http://schemas.microsoft.com/office/drawing/2014/main" id="{E56BD589-1D02-8210-F2BF-949E19EB8EFB}"/>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30</a:t>
            </a:r>
          </a:p>
        </p:txBody>
      </p:sp>
    </p:spTree>
    <p:extLst>
      <p:ext uri="{BB962C8B-B14F-4D97-AF65-F5344CB8AC3E}">
        <p14:creationId xmlns:p14="http://schemas.microsoft.com/office/powerpoint/2010/main" val="77018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Installation des prérequis </a:t>
            </a:r>
            <a:endParaRPr dirty="0"/>
          </a:p>
        </p:txBody>
      </p:sp>
      <p:sp>
        <p:nvSpPr>
          <p:cNvPr id="3" name="Rectangle 2">
            <a:extLst>
              <a:ext uri="{FF2B5EF4-FFF2-40B4-BE49-F238E27FC236}">
                <a16:creationId xmlns:a16="http://schemas.microsoft.com/office/drawing/2014/main" id="{FBA8114C-BB37-CD4E-F5E0-AC27E7830F24}"/>
              </a:ext>
            </a:extLst>
          </p:cNvPr>
          <p:cNvSpPr>
            <a:spLocks noChangeArrowheads="1"/>
          </p:cNvSpPr>
          <p:nvPr/>
        </p:nvSpPr>
        <p:spPr bwMode="auto">
          <a:xfrm>
            <a:off x="-118809" y="749739"/>
            <a:ext cx="68294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Installation des mises à jour système</a:t>
            </a:r>
            <a:r>
              <a:rPr lang="fr-CM" altLang="fr-FR" sz="600" dirty="0">
                <a:ea typeface="Calibri" panose="020F0502020204030204" pitchFamily="34" charset="0"/>
              </a:rPr>
              <a:t>  </a:t>
            </a:r>
            <a:r>
              <a:rPr kumimoji="0" lang="fr-FR" altLang="fr-FR" sz="1200" b="1"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sudo</a:t>
            </a:r>
            <a:r>
              <a:rPr kumimoji="0" lang="fr-FR" altLang="fr-FR"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apt-get update &amp;&amp; </a:t>
            </a:r>
            <a:r>
              <a:rPr kumimoji="0" lang="fr-FR" altLang="fr-FR" sz="1200" b="1"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sudo</a:t>
            </a:r>
            <a:r>
              <a:rPr kumimoji="0" lang="fr-FR" altLang="fr-FR"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apt-get full-upgrade</a:t>
            </a:r>
          </a:p>
          <a:p>
            <a:pPr marL="0" marR="0" lvl="0" indent="449263" algn="l" defTabSz="914400" rtl="0" eaLnBrk="0" fontAlgn="base" latinLnBrk="0" hangingPunct="0">
              <a:lnSpc>
                <a:spcPct val="100000"/>
              </a:lnSpc>
              <a:spcBef>
                <a:spcPct val="0"/>
              </a:spcBef>
              <a:spcAft>
                <a:spcPct val="0"/>
              </a:spcAft>
              <a:buClrTx/>
              <a:buSzTx/>
              <a:buFontTx/>
              <a:buNone/>
              <a:tabLst/>
            </a:pPr>
            <a:endParaRPr lang="fr-FR" altLang="fr-FR" sz="1200" b="1" dirty="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endParaRPr kumimoji="0" lang="fr-CM" altLang="fr-FR" sz="600" b="0" i="0" u="none" strike="noStrike" cap="none" normalizeH="0" baseline="0" dirty="0">
              <a:ln>
                <a:noFill/>
              </a:ln>
              <a:solidFill>
                <a:schemeClr val="tx1"/>
              </a:solidFill>
              <a:effectLst/>
              <a:latin typeface="Arial" panose="020B0604020202020204" pitchFamily="34"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Installation des dépendances</a:t>
            </a:r>
            <a:endParaRPr kumimoji="0" lang="fr-CM" altLang="fr-FR" sz="600" b="0" i="0" u="none" strike="noStrike" cap="none" normalizeH="0" baseline="0" dirty="0">
              <a:ln>
                <a:noFill/>
              </a:ln>
              <a:solidFill>
                <a:schemeClr val="tx1"/>
              </a:solidFill>
              <a:effectLst/>
              <a:latin typeface="Arial" panose="020B0604020202020204" pitchFamily="34" charset="0"/>
            </a:endParaRPr>
          </a:p>
          <a:p>
            <a:pPr marL="0" marR="0" lvl="0" indent="449263" algn="l" defTabSz="914400" rtl="0" eaLnBrk="0" fontAlgn="base" latinLnBrk="0" hangingPunct="0">
              <a:lnSpc>
                <a:spcPct val="100000"/>
              </a:lnSpc>
              <a:spcBef>
                <a:spcPct val="0"/>
              </a:spcBef>
              <a:spcAft>
                <a:spcPct val="0"/>
              </a:spcAft>
              <a:buClrTx/>
              <a:buSzTx/>
              <a:buFontTx/>
              <a:buNone/>
              <a:tabLst/>
            </a:pPr>
            <a:endParaRPr kumimoji="0" lang="fr-CM" altLang="fr-FR" sz="1800" b="0" i="0" u="none" strike="noStrike" cap="none" normalizeH="0" baseline="0" dirty="0">
              <a:ln>
                <a:noFill/>
              </a:ln>
              <a:solidFill>
                <a:schemeClr val="tx1"/>
              </a:solidFill>
              <a:effectLst/>
              <a:latin typeface="Arial" panose="020B0604020202020204" pitchFamily="34" charset="0"/>
            </a:endParaRPr>
          </a:p>
        </p:txBody>
      </p:sp>
      <p:pic>
        <p:nvPicPr>
          <p:cNvPr id="14337" name="Image 62">
            <a:extLst>
              <a:ext uri="{FF2B5EF4-FFF2-40B4-BE49-F238E27FC236}">
                <a16:creationId xmlns:a16="http://schemas.microsoft.com/office/drawing/2014/main" id="{75FC6A23-E9EF-B8CF-A768-829289B5F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652" y="1083734"/>
            <a:ext cx="5597981" cy="38751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221">
            <a:extLst>
              <a:ext uri="{FF2B5EF4-FFF2-40B4-BE49-F238E27FC236}">
                <a16:creationId xmlns:a16="http://schemas.microsoft.com/office/drawing/2014/main" id="{AC5C8997-F90F-D0BC-1FD5-D507192C9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09" y="1588449"/>
            <a:ext cx="2888131" cy="308868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222">
            <a:extLst>
              <a:ext uri="{FF2B5EF4-FFF2-40B4-BE49-F238E27FC236}">
                <a16:creationId xmlns:a16="http://schemas.microsoft.com/office/drawing/2014/main" id="{A78D0393-88AA-A577-427B-AA6B29E71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7326" y="1644418"/>
            <a:ext cx="4738812" cy="136777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E442999-BEBE-18C0-61A4-3B7E3DE7AAE6}"/>
              </a:ext>
            </a:extLst>
          </p:cNvPr>
          <p:cNvSpPr>
            <a:spLocks noChangeArrowheads="1"/>
          </p:cNvSpPr>
          <p:nvPr/>
        </p:nvSpPr>
        <p:spPr bwMode="auto">
          <a:xfrm>
            <a:off x="4303469" y="3075963"/>
            <a:ext cx="338613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4">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Configuration réseau pour le pot de miel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 name="Image 223">
            <a:extLst>
              <a:ext uri="{FF2B5EF4-FFF2-40B4-BE49-F238E27FC236}">
                <a16:creationId xmlns:a16="http://schemas.microsoft.com/office/drawing/2014/main" id="{C78DB902-6274-81D8-D580-3C3ED723F1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8624" y="3580847"/>
            <a:ext cx="4659009" cy="63974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A90C39F-0B10-2951-691A-52E931D0D60C}"/>
              </a:ext>
            </a:extLst>
          </p:cNvPr>
          <p:cNvSpPr>
            <a:spLocks noChangeArrowheads="1"/>
          </p:cNvSpPr>
          <p:nvPr/>
        </p:nvSpPr>
        <p:spPr bwMode="auto">
          <a:xfrm>
            <a:off x="621154" y="4754316"/>
            <a:ext cx="275163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Configuration réseau du poste utilisateur</a:t>
            </a:r>
            <a:endParaRPr kumimoji="0" lang="fr-CM" altLang="fr-FR" sz="600" b="0" i="0" u="none" strike="noStrike" cap="none" normalizeH="0" baseline="0" dirty="0">
              <a:ln>
                <a:noFill/>
              </a:ln>
              <a:solidFill>
                <a:schemeClr val="tx1"/>
              </a:solidFill>
              <a:effectLst/>
            </a:endParaRPr>
          </a:p>
        </p:txBody>
      </p:sp>
      <p:sp>
        <p:nvSpPr>
          <p:cNvPr id="15" name="Rectangle 3">
            <a:extLst>
              <a:ext uri="{FF2B5EF4-FFF2-40B4-BE49-F238E27FC236}">
                <a16:creationId xmlns:a16="http://schemas.microsoft.com/office/drawing/2014/main" id="{10B5392A-9A45-3A98-BA9B-E9E414890FD7}"/>
              </a:ext>
            </a:extLst>
          </p:cNvPr>
          <p:cNvSpPr>
            <a:spLocks noChangeArrowheads="1"/>
          </p:cNvSpPr>
          <p:nvPr/>
        </p:nvSpPr>
        <p:spPr bwMode="auto">
          <a:xfrm>
            <a:off x="3644273" y="4309981"/>
            <a:ext cx="46833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5">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Configuration réseau pour le serveur Bro</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Google Shape;607;p34">
            <a:extLst>
              <a:ext uri="{FF2B5EF4-FFF2-40B4-BE49-F238E27FC236}">
                <a16:creationId xmlns:a16="http://schemas.microsoft.com/office/drawing/2014/main" id="{8BA45884-2AC1-A913-C671-B7680409474C}"/>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31</a:t>
            </a:r>
          </a:p>
        </p:txBody>
      </p:sp>
    </p:spTree>
    <p:extLst>
      <p:ext uri="{BB962C8B-B14F-4D97-AF65-F5344CB8AC3E}">
        <p14:creationId xmlns:p14="http://schemas.microsoft.com/office/powerpoint/2010/main" val="3373139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Installation de Bro NIDS </a:t>
            </a:r>
            <a:endParaRPr dirty="0"/>
          </a:p>
        </p:txBody>
      </p:sp>
      <p:pic>
        <p:nvPicPr>
          <p:cNvPr id="2" name="Image 63">
            <a:extLst>
              <a:ext uri="{FF2B5EF4-FFF2-40B4-BE49-F238E27FC236}">
                <a16:creationId xmlns:a16="http://schemas.microsoft.com/office/drawing/2014/main" id="{27EB92DA-E060-9A34-2F2F-582DF3455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23" y="830263"/>
            <a:ext cx="4388663" cy="20921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81">
            <a:extLst>
              <a:ext uri="{FF2B5EF4-FFF2-40B4-BE49-F238E27FC236}">
                <a16:creationId xmlns:a16="http://schemas.microsoft.com/office/drawing/2014/main" id="{B2F7475B-6AE7-4157-7972-B037234DE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3" y="1383116"/>
            <a:ext cx="3499804" cy="7667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482">
            <a:extLst>
              <a:ext uri="{FF2B5EF4-FFF2-40B4-BE49-F238E27FC236}">
                <a16:creationId xmlns:a16="http://schemas.microsoft.com/office/drawing/2014/main" id="{81E273CB-9F28-51D4-0F4A-9513F0B2F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923" y="2384454"/>
            <a:ext cx="3041468" cy="56838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483">
            <a:extLst>
              <a:ext uri="{FF2B5EF4-FFF2-40B4-BE49-F238E27FC236}">
                <a16:creationId xmlns:a16="http://schemas.microsoft.com/office/drawing/2014/main" id="{B2E7D41E-0D36-4A54-0AEF-A17A92338D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23" y="3241970"/>
            <a:ext cx="3761020" cy="67964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36F98424-088B-2823-C870-01087F764C0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7923" y="4209160"/>
            <a:ext cx="3104515" cy="516255"/>
          </a:xfrm>
          <a:prstGeom prst="rect">
            <a:avLst/>
          </a:prstGeom>
          <a:noFill/>
          <a:ln>
            <a:noFill/>
          </a:ln>
        </p:spPr>
      </p:pic>
      <p:pic>
        <p:nvPicPr>
          <p:cNvPr id="9" name="Image 8">
            <a:extLst>
              <a:ext uri="{FF2B5EF4-FFF2-40B4-BE49-F238E27FC236}">
                <a16:creationId xmlns:a16="http://schemas.microsoft.com/office/drawing/2014/main" id="{29945783-10C1-00EB-4D20-97230057E4D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57621" y="830263"/>
            <a:ext cx="2737066" cy="222312"/>
          </a:xfrm>
          <a:prstGeom prst="rect">
            <a:avLst/>
          </a:prstGeom>
          <a:noFill/>
          <a:ln>
            <a:noFill/>
          </a:ln>
        </p:spPr>
      </p:pic>
      <p:pic>
        <p:nvPicPr>
          <p:cNvPr id="10" name="Image 9">
            <a:extLst>
              <a:ext uri="{FF2B5EF4-FFF2-40B4-BE49-F238E27FC236}">
                <a16:creationId xmlns:a16="http://schemas.microsoft.com/office/drawing/2014/main" id="{D7D8943F-A4C8-B4BC-F5A6-89F7A2E5B5A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57619" y="1420454"/>
            <a:ext cx="3764481" cy="216575"/>
          </a:xfrm>
          <a:prstGeom prst="rect">
            <a:avLst/>
          </a:prstGeom>
          <a:noFill/>
          <a:ln>
            <a:noFill/>
          </a:ln>
        </p:spPr>
      </p:pic>
      <p:pic>
        <p:nvPicPr>
          <p:cNvPr id="11" name="Image 10">
            <a:extLst>
              <a:ext uri="{FF2B5EF4-FFF2-40B4-BE49-F238E27FC236}">
                <a16:creationId xmlns:a16="http://schemas.microsoft.com/office/drawing/2014/main" id="{375E595A-B99C-66B4-66DC-C3033655EB7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57619" y="2004908"/>
            <a:ext cx="3348065" cy="422153"/>
          </a:xfrm>
          <a:prstGeom prst="rect">
            <a:avLst/>
          </a:prstGeom>
          <a:noFill/>
          <a:ln>
            <a:noFill/>
          </a:ln>
        </p:spPr>
      </p:pic>
      <p:pic>
        <p:nvPicPr>
          <p:cNvPr id="12" name="Image 11">
            <a:extLst>
              <a:ext uri="{FF2B5EF4-FFF2-40B4-BE49-F238E27FC236}">
                <a16:creationId xmlns:a16="http://schemas.microsoft.com/office/drawing/2014/main" id="{C399231A-1B5E-02A8-7AAC-72294D0F775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57619" y="2794940"/>
            <a:ext cx="3602396" cy="968715"/>
          </a:xfrm>
          <a:prstGeom prst="rect">
            <a:avLst/>
          </a:prstGeom>
          <a:noFill/>
          <a:ln>
            <a:noFill/>
          </a:ln>
        </p:spPr>
      </p:pic>
      <p:pic>
        <p:nvPicPr>
          <p:cNvPr id="13" name="Image 12">
            <a:extLst>
              <a:ext uri="{FF2B5EF4-FFF2-40B4-BE49-F238E27FC236}">
                <a16:creationId xmlns:a16="http://schemas.microsoft.com/office/drawing/2014/main" id="{D2F26500-893E-EF3B-AF44-AB1E66F2837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57619" y="4075476"/>
            <a:ext cx="3602396" cy="478554"/>
          </a:xfrm>
          <a:prstGeom prst="rect">
            <a:avLst/>
          </a:prstGeom>
          <a:noFill/>
          <a:ln>
            <a:noFill/>
          </a:ln>
        </p:spPr>
      </p:pic>
      <p:sp>
        <p:nvSpPr>
          <p:cNvPr id="22" name="Rectangle 21">
            <a:extLst>
              <a:ext uri="{FF2B5EF4-FFF2-40B4-BE49-F238E27FC236}">
                <a16:creationId xmlns:a16="http://schemas.microsoft.com/office/drawing/2014/main" id="{26E2BA86-7D3E-5243-1E77-60AEE03E68C2}"/>
              </a:ext>
            </a:extLst>
          </p:cNvPr>
          <p:cNvSpPr>
            <a:spLocks noChangeArrowheads="1"/>
          </p:cNvSpPr>
          <p:nvPr/>
        </p:nvSpPr>
        <p:spPr bwMode="auto">
          <a:xfrm>
            <a:off x="626625" y="2107455"/>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02 Décompression de bro du fichier de téléchargement de Bro</a:t>
            </a:r>
            <a:endParaRPr kumimoji="0" lang="fr-CM" altLang="fr-FR" sz="600" b="0" i="0" u="none" strike="noStrike" cap="none" normalizeH="0" baseline="0" dirty="0">
              <a:ln>
                <a:noFill/>
              </a:ln>
              <a:solidFill>
                <a:schemeClr val="tx1"/>
              </a:solidFill>
              <a:effectLst/>
            </a:endParaRPr>
          </a:p>
        </p:txBody>
      </p:sp>
      <p:sp>
        <p:nvSpPr>
          <p:cNvPr id="23" name="Rectangle 22">
            <a:extLst>
              <a:ext uri="{FF2B5EF4-FFF2-40B4-BE49-F238E27FC236}">
                <a16:creationId xmlns:a16="http://schemas.microsoft.com/office/drawing/2014/main" id="{C671B12A-2D26-DD6A-27A2-23E6FCABCEBA}"/>
              </a:ext>
            </a:extLst>
          </p:cNvPr>
          <p:cNvSpPr>
            <a:spLocks noChangeArrowheads="1"/>
          </p:cNvSpPr>
          <p:nvPr/>
        </p:nvSpPr>
        <p:spPr bwMode="auto">
          <a:xfrm>
            <a:off x="707923" y="1072797"/>
            <a:ext cx="3041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01 Téléchargement de la version 2.4 de Bro</a:t>
            </a:r>
            <a:endParaRPr kumimoji="0" lang="fr-CM" altLang="fr-FR" sz="600" b="0" i="0" u="none" strike="noStrike" cap="none" normalizeH="0" baseline="0" dirty="0">
              <a:ln>
                <a:noFill/>
              </a:ln>
              <a:solidFill>
                <a:schemeClr val="tx1"/>
              </a:solidFill>
              <a:effectLst/>
            </a:endParaRPr>
          </a:p>
        </p:txBody>
      </p:sp>
      <p:sp>
        <p:nvSpPr>
          <p:cNvPr id="28" name="Rectangle 27">
            <a:extLst>
              <a:ext uri="{FF2B5EF4-FFF2-40B4-BE49-F238E27FC236}">
                <a16:creationId xmlns:a16="http://schemas.microsoft.com/office/drawing/2014/main" id="{AD64B2F8-9C37-E44E-8B08-18B53F8F4E42}"/>
              </a:ext>
            </a:extLst>
          </p:cNvPr>
          <p:cNvSpPr>
            <a:spLocks noChangeArrowheads="1"/>
          </p:cNvSpPr>
          <p:nvPr/>
        </p:nvSpPr>
        <p:spPr bwMode="auto">
          <a:xfrm>
            <a:off x="629611" y="2952609"/>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03 Création du répertoire OPT</a:t>
            </a:r>
            <a:endParaRPr kumimoji="0" lang="fr-CM" altLang="fr-FR" sz="600" b="0" i="0" u="none" strike="noStrike" cap="none" normalizeH="0" baseline="0" dirty="0">
              <a:ln>
                <a:noFill/>
              </a:ln>
              <a:solidFill>
                <a:schemeClr val="tx1"/>
              </a:solidFill>
              <a:effectLst/>
            </a:endParaRPr>
          </a:p>
        </p:txBody>
      </p:sp>
      <p:sp>
        <p:nvSpPr>
          <p:cNvPr id="29" name="Rectangle 28">
            <a:extLst>
              <a:ext uri="{FF2B5EF4-FFF2-40B4-BE49-F238E27FC236}">
                <a16:creationId xmlns:a16="http://schemas.microsoft.com/office/drawing/2014/main" id="{7C013E27-AC84-F5BA-6D2F-CC3C4B50BF42}"/>
              </a:ext>
            </a:extLst>
          </p:cNvPr>
          <p:cNvSpPr>
            <a:spLocks noChangeArrowheads="1"/>
          </p:cNvSpPr>
          <p:nvPr/>
        </p:nvSpPr>
        <p:spPr bwMode="auto">
          <a:xfrm>
            <a:off x="5257619" y="1113575"/>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06 Installation de bro dans le répertoire</a:t>
            </a:r>
            <a:endParaRPr kumimoji="0" lang="fr-CM" altLang="fr-FR" sz="600" b="0" i="0" u="none" strike="noStrike" cap="none" normalizeH="0" baseline="0" dirty="0">
              <a:ln>
                <a:noFill/>
              </a:ln>
              <a:solidFill>
                <a:schemeClr val="tx1"/>
              </a:solidFill>
              <a:effectLst/>
            </a:endParaRPr>
          </a:p>
        </p:txBody>
      </p:sp>
      <p:sp>
        <p:nvSpPr>
          <p:cNvPr id="30" name="Rectangle 29">
            <a:extLst>
              <a:ext uri="{FF2B5EF4-FFF2-40B4-BE49-F238E27FC236}">
                <a16:creationId xmlns:a16="http://schemas.microsoft.com/office/drawing/2014/main" id="{857A88D5-A9B8-EC4D-97A8-0412CAE78869}"/>
              </a:ext>
            </a:extLst>
          </p:cNvPr>
          <p:cNvSpPr>
            <a:spLocks noChangeArrowheads="1"/>
          </p:cNvSpPr>
          <p:nvPr/>
        </p:nvSpPr>
        <p:spPr bwMode="auto">
          <a:xfrm>
            <a:off x="626625" y="4711813"/>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05 Initialisation de l'installation de bro</a:t>
            </a:r>
            <a:endParaRPr kumimoji="0" lang="fr-CM" altLang="fr-FR" sz="600" b="0" i="0" u="none" strike="noStrike" cap="none" normalizeH="0" baseline="0" dirty="0">
              <a:ln>
                <a:noFill/>
              </a:ln>
              <a:solidFill>
                <a:schemeClr val="tx1"/>
              </a:solidFill>
              <a:effectLst/>
            </a:endParaRPr>
          </a:p>
        </p:txBody>
      </p:sp>
      <p:sp>
        <p:nvSpPr>
          <p:cNvPr id="31" name="Rectangle 30">
            <a:extLst>
              <a:ext uri="{FF2B5EF4-FFF2-40B4-BE49-F238E27FC236}">
                <a16:creationId xmlns:a16="http://schemas.microsoft.com/office/drawing/2014/main" id="{645B62C3-9FA0-538E-F8D1-7FF736748A1B}"/>
              </a:ext>
            </a:extLst>
          </p:cNvPr>
          <p:cNvSpPr>
            <a:spLocks noChangeArrowheads="1"/>
          </p:cNvSpPr>
          <p:nvPr/>
        </p:nvSpPr>
        <p:spPr bwMode="auto">
          <a:xfrm>
            <a:off x="626625" y="3907642"/>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04 Configuration du répertoire d'installation</a:t>
            </a:r>
            <a:endParaRPr kumimoji="0" lang="fr-CM" altLang="fr-FR" sz="600" b="0" i="0" u="none" strike="noStrike" cap="none" normalizeH="0" baseline="0" dirty="0">
              <a:ln>
                <a:noFill/>
              </a:ln>
              <a:solidFill>
                <a:schemeClr val="tx1"/>
              </a:solidFill>
              <a:effectLst/>
            </a:endParaRPr>
          </a:p>
        </p:txBody>
      </p:sp>
      <p:sp>
        <p:nvSpPr>
          <p:cNvPr id="3" name="Rectangle 2">
            <a:extLst>
              <a:ext uri="{FF2B5EF4-FFF2-40B4-BE49-F238E27FC236}">
                <a16:creationId xmlns:a16="http://schemas.microsoft.com/office/drawing/2014/main" id="{09D020AC-86B8-7E6E-6E09-35723DF514D7}"/>
              </a:ext>
            </a:extLst>
          </p:cNvPr>
          <p:cNvSpPr>
            <a:spLocks noChangeArrowheads="1"/>
          </p:cNvSpPr>
          <p:nvPr/>
        </p:nvSpPr>
        <p:spPr bwMode="auto">
          <a:xfrm>
            <a:off x="5208057" y="2463248"/>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08 Editer le fichier de configuration de bro</a:t>
            </a:r>
            <a:endParaRPr kumimoji="0" lang="fr-CM" altLang="fr-FR" sz="6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7845C581-4FD5-1BB8-2BC6-CC1EEFAC5E69}"/>
              </a:ext>
            </a:extLst>
          </p:cNvPr>
          <p:cNvSpPr>
            <a:spLocks noChangeArrowheads="1"/>
          </p:cNvSpPr>
          <p:nvPr/>
        </p:nvSpPr>
        <p:spPr bwMode="auto">
          <a:xfrm>
            <a:off x="5257619" y="1691722"/>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07 Définition de la variable d'environnement</a:t>
            </a:r>
            <a:endParaRPr kumimoji="0" lang="fr-CM" altLang="fr-FR" sz="600" b="0" i="0" u="none" strike="noStrike" cap="none" normalizeH="0" baseline="0" dirty="0">
              <a:ln>
                <a:noFill/>
              </a:ln>
              <a:solidFill>
                <a:schemeClr val="tx1"/>
              </a:solidFill>
              <a:effectLst/>
            </a:endParaRPr>
          </a:p>
        </p:txBody>
      </p:sp>
      <p:sp>
        <p:nvSpPr>
          <p:cNvPr id="14" name="Rectangle 13">
            <a:extLst>
              <a:ext uri="{FF2B5EF4-FFF2-40B4-BE49-F238E27FC236}">
                <a16:creationId xmlns:a16="http://schemas.microsoft.com/office/drawing/2014/main" id="{F6A0CE0F-EE8E-9D5E-67E9-104C551CF64D}"/>
              </a:ext>
            </a:extLst>
          </p:cNvPr>
          <p:cNvSpPr>
            <a:spLocks noChangeArrowheads="1"/>
          </p:cNvSpPr>
          <p:nvPr/>
        </p:nvSpPr>
        <p:spPr bwMode="auto">
          <a:xfrm>
            <a:off x="5257619" y="4693993"/>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10 Finalisation de l'installation</a:t>
            </a:r>
            <a:endParaRPr kumimoji="0" lang="fr-CM" altLang="fr-FR" sz="600" b="0" i="0" u="none" strike="noStrike" cap="none" normalizeH="0" baseline="0" dirty="0">
              <a:ln>
                <a:noFill/>
              </a:ln>
              <a:solidFill>
                <a:schemeClr val="tx1"/>
              </a:solidFill>
              <a:effectLst/>
            </a:endParaRPr>
          </a:p>
        </p:txBody>
      </p:sp>
      <p:sp>
        <p:nvSpPr>
          <p:cNvPr id="15" name="Rectangle 14">
            <a:extLst>
              <a:ext uri="{FF2B5EF4-FFF2-40B4-BE49-F238E27FC236}">
                <a16:creationId xmlns:a16="http://schemas.microsoft.com/office/drawing/2014/main" id="{F18A9C36-A7E7-2B22-6E3D-8B52816600ED}"/>
              </a:ext>
            </a:extLst>
          </p:cNvPr>
          <p:cNvSpPr>
            <a:spLocks noChangeArrowheads="1"/>
          </p:cNvSpPr>
          <p:nvPr/>
        </p:nvSpPr>
        <p:spPr bwMode="auto">
          <a:xfrm>
            <a:off x="5209860" y="3809085"/>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09 Editer le fichier de configuration réseau de bro</a:t>
            </a:r>
            <a:endParaRPr kumimoji="0" lang="fr-CM" altLang="fr-FR" sz="600" b="0" i="0" u="none" strike="noStrike" cap="none" normalizeH="0" baseline="0" dirty="0">
              <a:ln>
                <a:noFill/>
              </a:ln>
              <a:solidFill>
                <a:schemeClr val="tx1"/>
              </a:solidFill>
              <a:effectLst/>
            </a:endParaRPr>
          </a:p>
        </p:txBody>
      </p:sp>
      <p:sp>
        <p:nvSpPr>
          <p:cNvPr id="16" name="Google Shape;607;p34">
            <a:extLst>
              <a:ext uri="{FF2B5EF4-FFF2-40B4-BE49-F238E27FC236}">
                <a16:creationId xmlns:a16="http://schemas.microsoft.com/office/drawing/2014/main" id="{78A90F2B-909E-26E2-2213-5E4DD8E3024C}"/>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32</a:t>
            </a:r>
          </a:p>
        </p:txBody>
      </p:sp>
    </p:spTree>
    <p:extLst>
      <p:ext uri="{BB962C8B-B14F-4D97-AF65-F5344CB8AC3E}">
        <p14:creationId xmlns:p14="http://schemas.microsoft.com/office/powerpoint/2010/main" val="348840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Résultat de Bro NIDS</a:t>
            </a:r>
            <a:endParaRPr dirty="0"/>
          </a:p>
        </p:txBody>
      </p:sp>
      <p:pic>
        <p:nvPicPr>
          <p:cNvPr id="3" name="Image 2">
            <a:extLst>
              <a:ext uri="{FF2B5EF4-FFF2-40B4-BE49-F238E27FC236}">
                <a16:creationId xmlns:a16="http://schemas.microsoft.com/office/drawing/2014/main" id="{1B5B4D7A-C5FF-EA5F-BE31-D3AB82ADA8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59" y="873761"/>
            <a:ext cx="3945375" cy="383486"/>
          </a:xfrm>
          <a:prstGeom prst="rect">
            <a:avLst/>
          </a:prstGeom>
          <a:noFill/>
          <a:ln>
            <a:noFill/>
          </a:ln>
        </p:spPr>
      </p:pic>
      <p:pic>
        <p:nvPicPr>
          <p:cNvPr id="4" name="Image 3">
            <a:extLst>
              <a:ext uri="{FF2B5EF4-FFF2-40B4-BE49-F238E27FC236}">
                <a16:creationId xmlns:a16="http://schemas.microsoft.com/office/drawing/2014/main" id="{7FBAFC62-2D07-D9F8-B7CD-C0142AAD08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625" y="1851229"/>
            <a:ext cx="3945375" cy="651618"/>
          </a:xfrm>
          <a:prstGeom prst="rect">
            <a:avLst/>
          </a:prstGeom>
          <a:noFill/>
          <a:ln>
            <a:noFill/>
          </a:ln>
        </p:spPr>
      </p:pic>
      <p:pic>
        <p:nvPicPr>
          <p:cNvPr id="14" name="Image 13">
            <a:extLst>
              <a:ext uri="{FF2B5EF4-FFF2-40B4-BE49-F238E27FC236}">
                <a16:creationId xmlns:a16="http://schemas.microsoft.com/office/drawing/2014/main" id="{247B363F-D9E2-473D-3304-CCADD1779E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6624" y="2980120"/>
            <a:ext cx="3945375" cy="395557"/>
          </a:xfrm>
          <a:prstGeom prst="rect">
            <a:avLst/>
          </a:prstGeom>
          <a:noFill/>
          <a:ln>
            <a:noFill/>
          </a:ln>
        </p:spPr>
      </p:pic>
      <p:pic>
        <p:nvPicPr>
          <p:cNvPr id="15" name="Image 14">
            <a:extLst>
              <a:ext uri="{FF2B5EF4-FFF2-40B4-BE49-F238E27FC236}">
                <a16:creationId xmlns:a16="http://schemas.microsoft.com/office/drawing/2014/main" id="{542190ED-A37A-F529-096E-8208FB3C07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6625" y="3935527"/>
            <a:ext cx="3945374" cy="395557"/>
          </a:xfrm>
          <a:prstGeom prst="rect">
            <a:avLst/>
          </a:prstGeom>
          <a:noFill/>
          <a:ln>
            <a:noFill/>
          </a:ln>
        </p:spPr>
      </p:pic>
      <p:pic>
        <p:nvPicPr>
          <p:cNvPr id="17" name="Image 16">
            <a:extLst>
              <a:ext uri="{FF2B5EF4-FFF2-40B4-BE49-F238E27FC236}">
                <a16:creationId xmlns:a16="http://schemas.microsoft.com/office/drawing/2014/main" id="{0333F554-223F-60E6-3DED-8C84ABC0D3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49261" y="873761"/>
            <a:ext cx="3693471" cy="463736"/>
          </a:xfrm>
          <a:prstGeom prst="rect">
            <a:avLst/>
          </a:prstGeom>
          <a:noFill/>
          <a:ln>
            <a:noFill/>
          </a:ln>
        </p:spPr>
      </p:pic>
      <p:pic>
        <p:nvPicPr>
          <p:cNvPr id="18" name="Image 17">
            <a:extLst>
              <a:ext uri="{FF2B5EF4-FFF2-40B4-BE49-F238E27FC236}">
                <a16:creationId xmlns:a16="http://schemas.microsoft.com/office/drawing/2014/main" id="{66B7E269-C811-7D9B-059C-04112E9DD91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9206" y="1810410"/>
            <a:ext cx="3935430" cy="1786230"/>
          </a:xfrm>
          <a:prstGeom prst="rect">
            <a:avLst/>
          </a:prstGeom>
          <a:noFill/>
          <a:ln>
            <a:noFill/>
          </a:ln>
        </p:spPr>
      </p:pic>
      <p:pic>
        <p:nvPicPr>
          <p:cNvPr id="19" name="Image 18">
            <a:extLst>
              <a:ext uri="{FF2B5EF4-FFF2-40B4-BE49-F238E27FC236}">
                <a16:creationId xmlns:a16="http://schemas.microsoft.com/office/drawing/2014/main" id="{39D80B70-9CAE-51B3-9E28-C42F8DCBCFF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49262" y="3974373"/>
            <a:ext cx="3945375" cy="356711"/>
          </a:xfrm>
          <a:prstGeom prst="rect">
            <a:avLst/>
          </a:prstGeom>
          <a:noFill/>
          <a:ln>
            <a:noFill/>
          </a:ln>
        </p:spPr>
      </p:pic>
      <p:sp>
        <p:nvSpPr>
          <p:cNvPr id="2" name="Rectangle 1">
            <a:extLst>
              <a:ext uri="{FF2B5EF4-FFF2-40B4-BE49-F238E27FC236}">
                <a16:creationId xmlns:a16="http://schemas.microsoft.com/office/drawing/2014/main" id="{FF32DBC2-B0BF-7314-4103-F42E44FB84F2}"/>
              </a:ext>
            </a:extLst>
          </p:cNvPr>
          <p:cNvSpPr>
            <a:spLocks noChangeArrowheads="1"/>
          </p:cNvSpPr>
          <p:nvPr/>
        </p:nvSpPr>
        <p:spPr bwMode="auto">
          <a:xfrm>
            <a:off x="555421" y="1414643"/>
            <a:ext cx="24451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01 Démarrage des services de Bro</a:t>
            </a:r>
            <a:endParaRPr kumimoji="0" lang="fr-CM" altLang="fr-FR" sz="600" b="0" i="0" u="none" strike="noStrike" cap="none" normalizeH="0" baseline="0" dirty="0">
              <a:ln>
                <a:noFill/>
              </a:ln>
              <a:solidFill>
                <a:schemeClr val="tx1"/>
              </a:solidFill>
              <a:effectLst/>
            </a:endParaRPr>
          </a:p>
        </p:txBody>
      </p:sp>
      <p:sp>
        <p:nvSpPr>
          <p:cNvPr id="5" name="Rectangle 4">
            <a:extLst>
              <a:ext uri="{FF2B5EF4-FFF2-40B4-BE49-F238E27FC236}">
                <a16:creationId xmlns:a16="http://schemas.microsoft.com/office/drawing/2014/main" id="{CFC5078F-93DE-0274-6398-64322C988074}"/>
              </a:ext>
            </a:extLst>
          </p:cNvPr>
          <p:cNvSpPr>
            <a:spLocks noChangeArrowheads="1"/>
          </p:cNvSpPr>
          <p:nvPr/>
        </p:nvSpPr>
        <p:spPr bwMode="auto">
          <a:xfrm>
            <a:off x="626625" y="2608101"/>
            <a:ext cx="17304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02 Présentation de Bro</a:t>
            </a:r>
            <a:endParaRPr kumimoji="0" lang="fr-CM" altLang="fr-FR" sz="600" b="0" i="0" u="none" strike="noStrike" cap="none" normalizeH="0" baseline="0" dirty="0">
              <a:ln>
                <a:noFill/>
              </a:ln>
              <a:solidFill>
                <a:schemeClr val="tx1"/>
              </a:solidFill>
              <a:effectLst/>
            </a:endParaRPr>
          </a:p>
        </p:txBody>
      </p:sp>
      <p:sp>
        <p:nvSpPr>
          <p:cNvPr id="6" name="Rectangle 5">
            <a:extLst>
              <a:ext uri="{FF2B5EF4-FFF2-40B4-BE49-F238E27FC236}">
                <a16:creationId xmlns:a16="http://schemas.microsoft.com/office/drawing/2014/main" id="{487FD3FA-6E8C-A50A-CEAF-36D94371378D}"/>
              </a:ext>
            </a:extLst>
          </p:cNvPr>
          <p:cNvSpPr>
            <a:spLocks noChangeArrowheads="1"/>
          </p:cNvSpPr>
          <p:nvPr/>
        </p:nvSpPr>
        <p:spPr bwMode="auto">
          <a:xfrm>
            <a:off x="626625" y="3428173"/>
            <a:ext cx="33086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03 Configuration des fonction de routage de Bro</a:t>
            </a:r>
            <a:endParaRPr kumimoji="0" lang="fr-CM" altLang="fr-FR" sz="600" b="0" i="0" u="none" strike="noStrike" cap="none" normalizeH="0" baseline="0" dirty="0">
              <a:ln>
                <a:noFill/>
              </a:ln>
              <a:solidFill>
                <a:schemeClr val="tx1"/>
              </a:solidFill>
              <a:effectLst/>
            </a:endParaRPr>
          </a:p>
        </p:txBody>
      </p:sp>
      <p:sp>
        <p:nvSpPr>
          <p:cNvPr id="7" name="Rectangle 6">
            <a:extLst>
              <a:ext uri="{FF2B5EF4-FFF2-40B4-BE49-F238E27FC236}">
                <a16:creationId xmlns:a16="http://schemas.microsoft.com/office/drawing/2014/main" id="{B4E87FCE-027D-8E7A-1113-9EF6EC049702}"/>
              </a:ext>
            </a:extLst>
          </p:cNvPr>
          <p:cNvSpPr>
            <a:spLocks noChangeArrowheads="1"/>
          </p:cNvSpPr>
          <p:nvPr/>
        </p:nvSpPr>
        <p:spPr bwMode="auto">
          <a:xfrm>
            <a:off x="626624" y="4367997"/>
            <a:ext cx="21301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04 Redistribution des paquets</a:t>
            </a:r>
            <a:endParaRPr kumimoji="0" lang="fr-CM" altLang="fr-FR" sz="600" b="0" i="0" u="none" strike="noStrike" cap="none" normalizeH="0" baseline="0" dirty="0">
              <a:ln>
                <a:noFill/>
              </a:ln>
              <a:solidFill>
                <a:schemeClr val="tx1"/>
              </a:solidFill>
              <a:effectLst/>
            </a:endParaRPr>
          </a:p>
        </p:txBody>
      </p:sp>
      <p:sp>
        <p:nvSpPr>
          <p:cNvPr id="8" name="Rectangle 7">
            <a:extLst>
              <a:ext uri="{FF2B5EF4-FFF2-40B4-BE49-F238E27FC236}">
                <a16:creationId xmlns:a16="http://schemas.microsoft.com/office/drawing/2014/main" id="{E648FF97-2BE4-5000-EA71-AE78FBA5A170}"/>
              </a:ext>
            </a:extLst>
          </p:cNvPr>
          <p:cNvSpPr>
            <a:spLocks noChangeArrowheads="1"/>
          </p:cNvSpPr>
          <p:nvPr/>
        </p:nvSpPr>
        <p:spPr bwMode="auto">
          <a:xfrm>
            <a:off x="4949261" y="1435453"/>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05 Validation de la redistribution des paquets</a:t>
            </a:r>
            <a:endParaRPr kumimoji="0" lang="fr-CM" altLang="fr-FR" sz="6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02B46318-A3B4-3BB8-2005-29376ED34588}"/>
              </a:ext>
            </a:extLst>
          </p:cNvPr>
          <p:cNvSpPr>
            <a:spLocks noChangeArrowheads="1"/>
          </p:cNvSpPr>
          <p:nvPr/>
        </p:nvSpPr>
        <p:spPr bwMode="auto">
          <a:xfrm>
            <a:off x="4878060" y="4399647"/>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fr-FR" altLang="fr-FR" sz="1200" dirty="0" bmk="_Toc114661413">
                <a:solidFill>
                  <a:schemeClr val="tx1"/>
                </a:solidFill>
                <a:latin typeface="Times New Roman" panose="02020603050405020304" pitchFamily="18" charset="0"/>
                <a:cs typeface="Times New Roman" panose="02020603050405020304" pitchFamily="18" charset="0"/>
              </a:rPr>
              <a:t>07 Activation de la fonction de routage</a:t>
            </a:r>
            <a:endParaRPr kumimoji="0" lang="fr-CM" altLang="fr-FR" sz="600" b="0" i="0" u="none" strike="noStrike" cap="none" normalizeH="0" baseline="0" dirty="0">
              <a:ln>
                <a:noFill/>
              </a:ln>
              <a:solidFill>
                <a:schemeClr val="tx1"/>
              </a:solidFill>
              <a:effectLst/>
            </a:endParaRPr>
          </a:p>
        </p:txBody>
      </p:sp>
      <p:sp>
        <p:nvSpPr>
          <p:cNvPr id="10" name="Rectangle 9">
            <a:extLst>
              <a:ext uri="{FF2B5EF4-FFF2-40B4-BE49-F238E27FC236}">
                <a16:creationId xmlns:a16="http://schemas.microsoft.com/office/drawing/2014/main" id="{1F27FF9A-1A38-0FD1-B564-A90C26872A54}"/>
              </a:ext>
            </a:extLst>
          </p:cNvPr>
          <p:cNvSpPr>
            <a:spLocks noChangeArrowheads="1"/>
          </p:cNvSpPr>
          <p:nvPr/>
        </p:nvSpPr>
        <p:spPr bwMode="auto">
          <a:xfrm>
            <a:off x="4878060" y="3720148"/>
            <a:ext cx="40877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06 Présentation des liens de redistribution des paquets</a:t>
            </a:r>
            <a:endParaRPr kumimoji="0" lang="fr-CM" altLang="fr-FR" sz="600" b="0" i="0" u="none" strike="noStrike" cap="none" normalizeH="0" baseline="0" dirty="0">
              <a:ln>
                <a:noFill/>
              </a:ln>
              <a:solidFill>
                <a:schemeClr val="tx1"/>
              </a:solidFill>
              <a:effectLst/>
            </a:endParaRPr>
          </a:p>
        </p:txBody>
      </p:sp>
      <p:sp>
        <p:nvSpPr>
          <p:cNvPr id="11" name="Google Shape;607;p34">
            <a:extLst>
              <a:ext uri="{FF2B5EF4-FFF2-40B4-BE49-F238E27FC236}">
                <a16:creationId xmlns:a16="http://schemas.microsoft.com/office/drawing/2014/main" id="{BD13A3CE-E27E-2F69-62F0-4C8654E6A37C}"/>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33</a:t>
            </a:r>
          </a:p>
        </p:txBody>
      </p:sp>
    </p:spTree>
    <p:extLst>
      <p:ext uri="{BB962C8B-B14F-4D97-AF65-F5344CB8AC3E}">
        <p14:creationId xmlns:p14="http://schemas.microsoft.com/office/powerpoint/2010/main" val="2015403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Installation de pot de miel</a:t>
            </a:r>
            <a:endParaRPr dirty="0"/>
          </a:p>
        </p:txBody>
      </p:sp>
      <p:pic>
        <p:nvPicPr>
          <p:cNvPr id="3" name="Image 2">
            <a:extLst>
              <a:ext uri="{FF2B5EF4-FFF2-40B4-BE49-F238E27FC236}">
                <a16:creationId xmlns:a16="http://schemas.microsoft.com/office/drawing/2014/main" id="{43638EB0-909C-7541-2FE5-2D9676CE4424}"/>
              </a:ext>
            </a:extLst>
          </p:cNvPr>
          <p:cNvPicPr>
            <a:picLocks noChangeAspect="1"/>
          </p:cNvPicPr>
          <p:nvPr/>
        </p:nvPicPr>
        <p:blipFill>
          <a:blip r:embed="rId3"/>
          <a:stretch>
            <a:fillRect/>
          </a:stretch>
        </p:blipFill>
        <p:spPr>
          <a:xfrm>
            <a:off x="471487" y="712641"/>
            <a:ext cx="2979591" cy="977597"/>
          </a:xfrm>
          <a:prstGeom prst="rect">
            <a:avLst/>
          </a:prstGeom>
        </p:spPr>
      </p:pic>
      <p:pic>
        <p:nvPicPr>
          <p:cNvPr id="13" name="Image 12">
            <a:extLst>
              <a:ext uri="{FF2B5EF4-FFF2-40B4-BE49-F238E27FC236}">
                <a16:creationId xmlns:a16="http://schemas.microsoft.com/office/drawing/2014/main" id="{F792C51A-A962-C783-9154-31013F4B56A0}"/>
              </a:ext>
            </a:extLst>
          </p:cNvPr>
          <p:cNvPicPr>
            <a:picLocks noChangeAspect="1"/>
          </p:cNvPicPr>
          <p:nvPr/>
        </p:nvPicPr>
        <p:blipFill>
          <a:blip r:embed="rId4"/>
          <a:stretch>
            <a:fillRect/>
          </a:stretch>
        </p:blipFill>
        <p:spPr>
          <a:xfrm>
            <a:off x="463516" y="1916670"/>
            <a:ext cx="4130692" cy="977597"/>
          </a:xfrm>
          <a:prstGeom prst="rect">
            <a:avLst/>
          </a:prstGeom>
        </p:spPr>
      </p:pic>
      <p:pic>
        <p:nvPicPr>
          <p:cNvPr id="15" name="Image 14">
            <a:extLst>
              <a:ext uri="{FF2B5EF4-FFF2-40B4-BE49-F238E27FC236}">
                <a16:creationId xmlns:a16="http://schemas.microsoft.com/office/drawing/2014/main" id="{204467DA-B762-D37D-D02F-C012D0CE5155}"/>
              </a:ext>
            </a:extLst>
          </p:cNvPr>
          <p:cNvPicPr>
            <a:picLocks noChangeAspect="1"/>
          </p:cNvPicPr>
          <p:nvPr/>
        </p:nvPicPr>
        <p:blipFill>
          <a:blip r:embed="rId5"/>
          <a:stretch>
            <a:fillRect/>
          </a:stretch>
        </p:blipFill>
        <p:spPr>
          <a:xfrm>
            <a:off x="494390" y="3197486"/>
            <a:ext cx="4724546" cy="1633109"/>
          </a:xfrm>
          <a:prstGeom prst="rect">
            <a:avLst/>
          </a:prstGeom>
        </p:spPr>
      </p:pic>
      <p:sp>
        <p:nvSpPr>
          <p:cNvPr id="18" name="Rectangle 17">
            <a:extLst>
              <a:ext uri="{FF2B5EF4-FFF2-40B4-BE49-F238E27FC236}">
                <a16:creationId xmlns:a16="http://schemas.microsoft.com/office/drawing/2014/main" id="{9B227054-981E-14FC-2234-9BF8046E0A88}"/>
              </a:ext>
            </a:extLst>
          </p:cNvPr>
          <p:cNvSpPr>
            <a:spLocks noChangeArrowheads="1"/>
          </p:cNvSpPr>
          <p:nvPr/>
        </p:nvSpPr>
        <p:spPr bwMode="auto">
          <a:xfrm>
            <a:off x="747558" y="1687085"/>
            <a:ext cx="29935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01 Téléchargement de l’outil </a:t>
            </a:r>
            <a:r>
              <a:rPr kumimoji="0" lang="fr-FR" altLang="fr-FR" sz="1200" b="0" i="0" u="none" strike="noStrike" cap="none" normalizeH="0" baseline="0" dirty="0" err="1"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Pentbox</a:t>
            </a: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sur kali</a:t>
            </a:r>
            <a:endParaRPr kumimoji="0" lang="fr-CM" altLang="fr-FR" sz="600" b="0" i="0" u="none" strike="noStrike" cap="none" normalizeH="0" baseline="0" dirty="0">
              <a:ln>
                <a:noFill/>
              </a:ln>
              <a:solidFill>
                <a:schemeClr val="tx1"/>
              </a:solidFill>
              <a:effectLst/>
            </a:endParaRPr>
          </a:p>
        </p:txBody>
      </p:sp>
      <p:sp>
        <p:nvSpPr>
          <p:cNvPr id="19" name="Rectangle 18">
            <a:extLst>
              <a:ext uri="{FF2B5EF4-FFF2-40B4-BE49-F238E27FC236}">
                <a16:creationId xmlns:a16="http://schemas.microsoft.com/office/drawing/2014/main" id="{C3B7E6E7-6A64-1BA6-8EA2-9748AC50E819}"/>
              </a:ext>
            </a:extLst>
          </p:cNvPr>
          <p:cNvSpPr>
            <a:spLocks noChangeArrowheads="1"/>
          </p:cNvSpPr>
          <p:nvPr/>
        </p:nvSpPr>
        <p:spPr bwMode="auto">
          <a:xfrm>
            <a:off x="747558" y="2894267"/>
            <a:ext cx="275163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02 Décompression de l’outil </a:t>
            </a:r>
            <a:r>
              <a:rPr lang="fr-FR" altLang="fr-FR" sz="1200" dirty="0" err="1" bmk="_Toc114661413">
                <a:solidFill>
                  <a:schemeClr val="tx1"/>
                </a:solidFill>
                <a:latin typeface="Times New Roman" panose="02020603050405020304" pitchFamily="18" charset="0"/>
                <a:cs typeface="Times New Roman" panose="02020603050405020304" pitchFamily="18" charset="0"/>
              </a:rPr>
              <a:t>Penbox</a:t>
            </a:r>
            <a:endParaRPr kumimoji="0" lang="fr-CM" altLang="fr-FR" sz="600" b="0" i="0" u="none" strike="noStrike" cap="none" normalizeH="0" baseline="0" dirty="0">
              <a:ln>
                <a:noFill/>
              </a:ln>
              <a:solidFill>
                <a:schemeClr val="tx1"/>
              </a:solidFill>
              <a:effectLst/>
            </a:endParaRPr>
          </a:p>
        </p:txBody>
      </p:sp>
      <p:sp>
        <p:nvSpPr>
          <p:cNvPr id="20" name="Rectangle 19">
            <a:extLst>
              <a:ext uri="{FF2B5EF4-FFF2-40B4-BE49-F238E27FC236}">
                <a16:creationId xmlns:a16="http://schemas.microsoft.com/office/drawing/2014/main" id="{BCE60AAE-E0D5-7121-7DAF-3B896A7B9E16}"/>
              </a:ext>
            </a:extLst>
          </p:cNvPr>
          <p:cNvSpPr>
            <a:spLocks noChangeArrowheads="1"/>
          </p:cNvSpPr>
          <p:nvPr/>
        </p:nvSpPr>
        <p:spPr bwMode="auto">
          <a:xfrm>
            <a:off x="747558" y="4800398"/>
            <a:ext cx="36595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03 </a:t>
            </a:r>
            <a:r>
              <a:rPr lang="fr-FR" altLang="fr-FR" sz="1200" dirty="0" bmk="_Toc114661413">
                <a:solidFill>
                  <a:schemeClr val="tx1"/>
                </a:solidFill>
                <a:latin typeface="Times New Roman" panose="02020603050405020304" pitchFamily="18" charset="0"/>
                <a:ea typeface="Calibri" panose="020F0502020204030204" pitchFamily="34" charset="0"/>
                <a:cs typeface="Times New Roman" panose="02020603050405020304" pitchFamily="18" charset="0"/>
              </a:rPr>
              <a:t>Ouverture du fichier de configuration </a:t>
            </a:r>
            <a:r>
              <a:rPr lang="fr-FR" altLang="fr-FR" sz="1200" dirty="0" err="1" bmk="_Toc114661413">
                <a:solidFill>
                  <a:schemeClr val="tx1"/>
                </a:solidFill>
                <a:latin typeface="Times New Roman" panose="02020603050405020304" pitchFamily="18" charset="0"/>
                <a:ea typeface="Calibri" panose="020F0502020204030204" pitchFamily="34" charset="0"/>
                <a:cs typeface="Times New Roman" panose="02020603050405020304" pitchFamily="18" charset="0"/>
              </a:rPr>
              <a:t>Penbox.rb</a:t>
            </a: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fr-CM" altLang="fr-FR" sz="600" b="0" i="0" u="none" strike="noStrike" cap="none" normalizeH="0" baseline="0" dirty="0">
              <a:ln>
                <a:noFill/>
              </a:ln>
              <a:solidFill>
                <a:schemeClr val="tx1"/>
              </a:solidFill>
              <a:effectLst/>
            </a:endParaRPr>
          </a:p>
        </p:txBody>
      </p:sp>
      <p:pic>
        <p:nvPicPr>
          <p:cNvPr id="22" name="Image 21">
            <a:extLst>
              <a:ext uri="{FF2B5EF4-FFF2-40B4-BE49-F238E27FC236}">
                <a16:creationId xmlns:a16="http://schemas.microsoft.com/office/drawing/2014/main" id="{815ABCB6-1036-E737-52D9-94B2A6782C56}"/>
              </a:ext>
            </a:extLst>
          </p:cNvPr>
          <p:cNvPicPr>
            <a:picLocks noChangeAspect="1"/>
          </p:cNvPicPr>
          <p:nvPr/>
        </p:nvPicPr>
        <p:blipFill rotWithShape="1">
          <a:blip r:embed="rId6"/>
          <a:srcRect b="62293"/>
          <a:stretch/>
        </p:blipFill>
        <p:spPr>
          <a:xfrm>
            <a:off x="5334367" y="771392"/>
            <a:ext cx="3639125" cy="3121195"/>
          </a:xfrm>
          <a:prstGeom prst="rect">
            <a:avLst/>
          </a:prstGeom>
        </p:spPr>
      </p:pic>
      <p:sp>
        <p:nvSpPr>
          <p:cNvPr id="2" name="Rectangle 1">
            <a:extLst>
              <a:ext uri="{FF2B5EF4-FFF2-40B4-BE49-F238E27FC236}">
                <a16:creationId xmlns:a16="http://schemas.microsoft.com/office/drawing/2014/main" id="{017ED9ED-F560-265F-6EE1-03B9026A48AD}"/>
              </a:ext>
            </a:extLst>
          </p:cNvPr>
          <p:cNvSpPr>
            <a:spLocks noChangeArrowheads="1"/>
          </p:cNvSpPr>
          <p:nvPr/>
        </p:nvSpPr>
        <p:spPr bwMode="auto">
          <a:xfrm>
            <a:off x="6221859" y="3969693"/>
            <a:ext cx="275163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04 Configuration de </a:t>
            </a:r>
            <a:r>
              <a:rPr lang="fr-FR" altLang="fr-FR" sz="1200" dirty="0" err="1" bmk="_Toc114661413">
                <a:solidFill>
                  <a:schemeClr val="tx1"/>
                </a:solidFill>
                <a:latin typeface="Times New Roman" panose="02020603050405020304" pitchFamily="18" charset="0"/>
                <a:cs typeface="Times New Roman" panose="02020603050405020304" pitchFamily="18" charset="0"/>
              </a:rPr>
              <a:t>penbox</a:t>
            </a:r>
            <a:endParaRPr kumimoji="0" lang="fr-CM" altLang="fr-FR" sz="600" b="0" i="0" u="none" strike="noStrike" cap="none" normalizeH="0" baseline="0" dirty="0">
              <a:ln>
                <a:noFill/>
              </a:ln>
              <a:solidFill>
                <a:schemeClr val="tx1"/>
              </a:solidFill>
              <a:effectLst/>
            </a:endParaRPr>
          </a:p>
        </p:txBody>
      </p:sp>
      <p:sp>
        <p:nvSpPr>
          <p:cNvPr id="4" name="Google Shape;607;p34">
            <a:extLst>
              <a:ext uri="{FF2B5EF4-FFF2-40B4-BE49-F238E27FC236}">
                <a16:creationId xmlns:a16="http://schemas.microsoft.com/office/drawing/2014/main" id="{2C953BAC-755A-EF21-440E-6ABD08D4A23C}"/>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34</a:t>
            </a:r>
          </a:p>
        </p:txBody>
      </p:sp>
    </p:spTree>
    <p:extLst>
      <p:ext uri="{BB962C8B-B14F-4D97-AF65-F5344CB8AC3E}">
        <p14:creationId xmlns:p14="http://schemas.microsoft.com/office/powerpoint/2010/main" val="295727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Installation de pot de miel</a:t>
            </a:r>
            <a:endParaRPr dirty="0"/>
          </a:p>
        </p:txBody>
      </p:sp>
      <p:pic>
        <p:nvPicPr>
          <p:cNvPr id="17" name="Image 16">
            <a:extLst>
              <a:ext uri="{FF2B5EF4-FFF2-40B4-BE49-F238E27FC236}">
                <a16:creationId xmlns:a16="http://schemas.microsoft.com/office/drawing/2014/main" id="{3FB48159-3F32-DFC2-F7F6-1798196A959F}"/>
              </a:ext>
            </a:extLst>
          </p:cNvPr>
          <p:cNvPicPr>
            <a:picLocks noChangeAspect="1"/>
          </p:cNvPicPr>
          <p:nvPr/>
        </p:nvPicPr>
        <p:blipFill rotWithShape="1">
          <a:blip r:embed="rId3"/>
          <a:srcRect t="66616"/>
          <a:stretch/>
        </p:blipFill>
        <p:spPr>
          <a:xfrm>
            <a:off x="4921238" y="839822"/>
            <a:ext cx="3960556" cy="3007405"/>
          </a:xfrm>
          <a:prstGeom prst="rect">
            <a:avLst/>
          </a:prstGeom>
        </p:spPr>
      </p:pic>
      <p:sp>
        <p:nvSpPr>
          <p:cNvPr id="18" name="Rectangle 17">
            <a:extLst>
              <a:ext uri="{FF2B5EF4-FFF2-40B4-BE49-F238E27FC236}">
                <a16:creationId xmlns:a16="http://schemas.microsoft.com/office/drawing/2014/main" id="{9B227054-981E-14FC-2234-9BF8046E0A88}"/>
              </a:ext>
            </a:extLst>
          </p:cNvPr>
          <p:cNvSpPr>
            <a:spLocks noChangeArrowheads="1"/>
          </p:cNvSpPr>
          <p:nvPr/>
        </p:nvSpPr>
        <p:spPr bwMode="auto">
          <a:xfrm>
            <a:off x="1005015" y="4092567"/>
            <a:ext cx="29935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01 Téléchargement de l’outil </a:t>
            </a:r>
            <a:r>
              <a:rPr kumimoji="0" lang="fr-FR" altLang="fr-FR" sz="1200" b="0" i="0" u="none" strike="noStrike" cap="none" normalizeH="0" baseline="0" dirty="0" err="1"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Pentbox</a:t>
            </a: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sur kali</a:t>
            </a:r>
            <a:endParaRPr kumimoji="0" lang="fr-CM" altLang="fr-FR" sz="600" b="0" i="0" u="none" strike="noStrike" cap="none" normalizeH="0" baseline="0" dirty="0">
              <a:ln>
                <a:noFill/>
              </a:ln>
              <a:solidFill>
                <a:schemeClr val="tx1"/>
              </a:solidFill>
              <a:effectLst/>
            </a:endParaRPr>
          </a:p>
        </p:txBody>
      </p:sp>
      <p:sp>
        <p:nvSpPr>
          <p:cNvPr id="19" name="Rectangle 18">
            <a:extLst>
              <a:ext uri="{FF2B5EF4-FFF2-40B4-BE49-F238E27FC236}">
                <a16:creationId xmlns:a16="http://schemas.microsoft.com/office/drawing/2014/main" id="{C3B7E6E7-6A64-1BA6-8EA2-9748AC50E819}"/>
              </a:ext>
            </a:extLst>
          </p:cNvPr>
          <p:cNvSpPr>
            <a:spLocks noChangeArrowheads="1"/>
          </p:cNvSpPr>
          <p:nvPr/>
        </p:nvSpPr>
        <p:spPr bwMode="auto">
          <a:xfrm>
            <a:off x="5525699" y="4092566"/>
            <a:ext cx="275163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bmk="_Toc114661413">
                <a:solidFill>
                  <a:schemeClr val="tx1"/>
                </a:solidFill>
                <a:latin typeface="Times New Roman" panose="02020603050405020304" pitchFamily="18" charset="0"/>
                <a:cs typeface="Times New Roman" panose="02020603050405020304" pitchFamily="18" charset="0"/>
              </a:rPr>
              <a:t>02 Activation du Honey pot au port 23</a:t>
            </a:r>
            <a:endParaRPr kumimoji="0" lang="fr-CM" altLang="fr-FR" sz="600" b="0" i="0" u="none" strike="noStrike" cap="none" normalizeH="0" baseline="0" dirty="0">
              <a:ln>
                <a:noFill/>
              </a:ln>
              <a:solidFill>
                <a:schemeClr val="tx1"/>
              </a:solidFill>
              <a:effectLst/>
            </a:endParaRPr>
          </a:p>
        </p:txBody>
      </p:sp>
      <p:pic>
        <p:nvPicPr>
          <p:cNvPr id="21" name="Image 20">
            <a:extLst>
              <a:ext uri="{FF2B5EF4-FFF2-40B4-BE49-F238E27FC236}">
                <a16:creationId xmlns:a16="http://schemas.microsoft.com/office/drawing/2014/main" id="{D150494C-8A0F-0074-DCAC-82910B626EC5}"/>
              </a:ext>
            </a:extLst>
          </p:cNvPr>
          <p:cNvPicPr>
            <a:picLocks noChangeAspect="1"/>
          </p:cNvPicPr>
          <p:nvPr/>
        </p:nvPicPr>
        <p:blipFill rotWithShape="1">
          <a:blip r:embed="rId3"/>
          <a:srcRect t="36181" b="33804"/>
          <a:stretch/>
        </p:blipFill>
        <p:spPr>
          <a:xfrm>
            <a:off x="230803" y="839822"/>
            <a:ext cx="4375418" cy="2987111"/>
          </a:xfrm>
          <a:prstGeom prst="rect">
            <a:avLst/>
          </a:prstGeom>
        </p:spPr>
      </p:pic>
      <p:sp>
        <p:nvSpPr>
          <p:cNvPr id="2" name="Google Shape;607;p34">
            <a:extLst>
              <a:ext uri="{FF2B5EF4-FFF2-40B4-BE49-F238E27FC236}">
                <a16:creationId xmlns:a16="http://schemas.microsoft.com/office/drawing/2014/main" id="{C94ED29D-5B56-B81B-BB52-A1230160056A}"/>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35</a:t>
            </a:r>
          </a:p>
        </p:txBody>
      </p:sp>
    </p:spTree>
    <p:extLst>
      <p:ext uri="{BB962C8B-B14F-4D97-AF65-F5344CB8AC3E}">
        <p14:creationId xmlns:p14="http://schemas.microsoft.com/office/powerpoint/2010/main" val="1731209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Résultat Du Pot de miel</a:t>
            </a:r>
            <a:endParaRPr dirty="0"/>
          </a:p>
        </p:txBody>
      </p:sp>
      <p:pic>
        <p:nvPicPr>
          <p:cNvPr id="6" name="Image 5">
            <a:extLst>
              <a:ext uri="{FF2B5EF4-FFF2-40B4-BE49-F238E27FC236}">
                <a16:creationId xmlns:a16="http://schemas.microsoft.com/office/drawing/2014/main" id="{0FD408D0-2438-EC09-20DB-9EE6E4F5E8E7}"/>
              </a:ext>
            </a:extLst>
          </p:cNvPr>
          <p:cNvPicPr>
            <a:picLocks noChangeAspect="1"/>
          </p:cNvPicPr>
          <p:nvPr/>
        </p:nvPicPr>
        <p:blipFill>
          <a:blip r:embed="rId3"/>
          <a:stretch>
            <a:fillRect/>
          </a:stretch>
        </p:blipFill>
        <p:spPr>
          <a:xfrm>
            <a:off x="5086773" y="777713"/>
            <a:ext cx="3817927" cy="3055850"/>
          </a:xfrm>
          <a:prstGeom prst="rect">
            <a:avLst/>
          </a:prstGeom>
        </p:spPr>
      </p:pic>
      <p:pic>
        <p:nvPicPr>
          <p:cNvPr id="8" name="Image 7">
            <a:extLst>
              <a:ext uri="{FF2B5EF4-FFF2-40B4-BE49-F238E27FC236}">
                <a16:creationId xmlns:a16="http://schemas.microsoft.com/office/drawing/2014/main" id="{32AF7F81-DF38-A251-0F5D-534C6046BCFF}"/>
              </a:ext>
            </a:extLst>
          </p:cNvPr>
          <p:cNvPicPr>
            <a:picLocks noChangeAspect="1"/>
          </p:cNvPicPr>
          <p:nvPr/>
        </p:nvPicPr>
        <p:blipFill rotWithShape="1">
          <a:blip r:embed="rId4"/>
          <a:srcRect r="40779"/>
          <a:stretch/>
        </p:blipFill>
        <p:spPr>
          <a:xfrm>
            <a:off x="239299" y="789755"/>
            <a:ext cx="2896458" cy="1571138"/>
          </a:xfrm>
          <a:prstGeom prst="rect">
            <a:avLst/>
          </a:prstGeom>
        </p:spPr>
      </p:pic>
      <p:pic>
        <p:nvPicPr>
          <p:cNvPr id="10" name="Image 9">
            <a:extLst>
              <a:ext uri="{FF2B5EF4-FFF2-40B4-BE49-F238E27FC236}">
                <a16:creationId xmlns:a16="http://schemas.microsoft.com/office/drawing/2014/main" id="{1B697553-C88A-76BC-4BFF-42FEC2049E22}"/>
              </a:ext>
            </a:extLst>
          </p:cNvPr>
          <p:cNvPicPr>
            <a:picLocks noChangeAspect="1"/>
          </p:cNvPicPr>
          <p:nvPr/>
        </p:nvPicPr>
        <p:blipFill rotWithShape="1">
          <a:blip r:embed="rId5"/>
          <a:srcRect t="34933"/>
          <a:stretch/>
        </p:blipFill>
        <p:spPr>
          <a:xfrm>
            <a:off x="239300" y="2887093"/>
            <a:ext cx="4481714" cy="931344"/>
          </a:xfrm>
          <a:prstGeom prst="rect">
            <a:avLst/>
          </a:prstGeom>
        </p:spPr>
      </p:pic>
      <p:sp>
        <p:nvSpPr>
          <p:cNvPr id="11" name="Rectangle 10">
            <a:extLst>
              <a:ext uri="{FF2B5EF4-FFF2-40B4-BE49-F238E27FC236}">
                <a16:creationId xmlns:a16="http://schemas.microsoft.com/office/drawing/2014/main" id="{D5EEA66B-D107-A013-38DA-617D379B148A}"/>
              </a:ext>
            </a:extLst>
          </p:cNvPr>
          <p:cNvSpPr>
            <a:spLocks noChangeArrowheads="1"/>
          </p:cNvSpPr>
          <p:nvPr/>
        </p:nvSpPr>
        <p:spPr bwMode="auto">
          <a:xfrm>
            <a:off x="626624" y="3865659"/>
            <a:ext cx="29935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02 Vérification de connexion </a:t>
            </a:r>
            <a:endParaRPr kumimoji="0" lang="fr-CM" altLang="fr-FR" sz="600" b="0" i="0" u="none" strike="noStrike" cap="none" normalizeH="0" baseline="0" dirty="0">
              <a:ln>
                <a:noFill/>
              </a:ln>
              <a:solidFill>
                <a:schemeClr val="tx1"/>
              </a:solidFill>
              <a:effectLst/>
            </a:endParaRPr>
          </a:p>
        </p:txBody>
      </p:sp>
      <p:sp>
        <p:nvSpPr>
          <p:cNvPr id="12" name="Rectangle 11">
            <a:extLst>
              <a:ext uri="{FF2B5EF4-FFF2-40B4-BE49-F238E27FC236}">
                <a16:creationId xmlns:a16="http://schemas.microsoft.com/office/drawing/2014/main" id="{FB484A8D-599D-F675-32E7-4FE9D0EC1001}"/>
              </a:ext>
            </a:extLst>
          </p:cNvPr>
          <p:cNvSpPr>
            <a:spLocks noChangeArrowheads="1"/>
          </p:cNvSpPr>
          <p:nvPr/>
        </p:nvSpPr>
        <p:spPr bwMode="auto">
          <a:xfrm>
            <a:off x="239299" y="2455338"/>
            <a:ext cx="29935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01 Vérification du Honeypot</a:t>
            </a:r>
            <a:endParaRPr kumimoji="0" lang="fr-CM" altLang="fr-FR" sz="600" b="0" i="0" u="none" strike="noStrike" cap="none" normalizeH="0" baseline="0" dirty="0">
              <a:ln>
                <a:noFill/>
              </a:ln>
              <a:solidFill>
                <a:schemeClr val="tx1"/>
              </a:solidFill>
              <a:effectLst/>
            </a:endParaRPr>
          </a:p>
        </p:txBody>
      </p:sp>
      <p:sp>
        <p:nvSpPr>
          <p:cNvPr id="14" name="Rectangle 13">
            <a:extLst>
              <a:ext uri="{FF2B5EF4-FFF2-40B4-BE49-F238E27FC236}">
                <a16:creationId xmlns:a16="http://schemas.microsoft.com/office/drawing/2014/main" id="{69115816-D6DF-BAD8-DAA0-F647A3329ACA}"/>
              </a:ext>
            </a:extLst>
          </p:cNvPr>
          <p:cNvSpPr>
            <a:spLocks noChangeArrowheads="1"/>
          </p:cNvSpPr>
          <p:nvPr/>
        </p:nvSpPr>
        <p:spPr bwMode="auto">
          <a:xfrm>
            <a:off x="5213875" y="3865659"/>
            <a:ext cx="29935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cs typeface="Times New Roman" panose="02020603050405020304" pitchFamily="18" charset="0"/>
              </a:rPr>
              <a:t>03 Signalisation d’intrusion</a:t>
            </a:r>
            <a:endParaRPr kumimoji="0" lang="fr-CM" altLang="fr-FR" sz="600" b="0" i="0" u="none" strike="noStrike" cap="none" normalizeH="0" baseline="0" dirty="0">
              <a:ln>
                <a:noFill/>
              </a:ln>
              <a:solidFill>
                <a:schemeClr val="tx1"/>
              </a:solidFill>
              <a:effectLst/>
            </a:endParaRPr>
          </a:p>
        </p:txBody>
      </p:sp>
      <p:pic>
        <p:nvPicPr>
          <p:cNvPr id="18" name="Image 17">
            <a:extLst>
              <a:ext uri="{FF2B5EF4-FFF2-40B4-BE49-F238E27FC236}">
                <a16:creationId xmlns:a16="http://schemas.microsoft.com/office/drawing/2014/main" id="{1A9A8D8B-5FD1-79B9-840F-24BBA8589A97}"/>
              </a:ext>
            </a:extLst>
          </p:cNvPr>
          <p:cNvPicPr>
            <a:picLocks noChangeAspect="1"/>
          </p:cNvPicPr>
          <p:nvPr/>
        </p:nvPicPr>
        <p:blipFill>
          <a:blip r:embed="rId6"/>
          <a:stretch>
            <a:fillRect/>
          </a:stretch>
        </p:blipFill>
        <p:spPr>
          <a:xfrm>
            <a:off x="0" y="4237103"/>
            <a:ext cx="9144000" cy="476250"/>
          </a:xfrm>
          <a:prstGeom prst="rect">
            <a:avLst/>
          </a:prstGeom>
        </p:spPr>
      </p:pic>
      <p:sp>
        <p:nvSpPr>
          <p:cNvPr id="19" name="Rectangle 18">
            <a:extLst>
              <a:ext uri="{FF2B5EF4-FFF2-40B4-BE49-F238E27FC236}">
                <a16:creationId xmlns:a16="http://schemas.microsoft.com/office/drawing/2014/main" id="{82B464DB-4590-0E34-3365-D6F15F04690C}"/>
              </a:ext>
            </a:extLst>
          </p:cNvPr>
          <p:cNvSpPr>
            <a:spLocks noChangeArrowheads="1"/>
          </p:cNvSpPr>
          <p:nvPr/>
        </p:nvSpPr>
        <p:spPr bwMode="auto">
          <a:xfrm>
            <a:off x="3560039" y="4738635"/>
            <a:ext cx="29935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bmk="_Toc114661413">
                <a:ln>
                  <a:noFill/>
                </a:ln>
                <a:solidFill>
                  <a:schemeClr val="tx1"/>
                </a:solidFill>
                <a:effectLst/>
                <a:latin typeface="Times New Roman" panose="02020603050405020304" pitchFamily="18" charset="0"/>
                <a:cs typeface="Times New Roman" panose="02020603050405020304" pitchFamily="18" charset="0"/>
              </a:rPr>
              <a:t>04 Structure et analyse d’un fichier log</a:t>
            </a:r>
            <a:endParaRPr kumimoji="0" lang="fr-CM" altLang="fr-FR" sz="600" b="0" i="0" u="none" strike="noStrike" cap="none" normalizeH="0" baseline="0" dirty="0">
              <a:ln>
                <a:noFill/>
              </a:ln>
              <a:solidFill>
                <a:schemeClr val="tx1"/>
              </a:solidFill>
              <a:effectLst/>
            </a:endParaRPr>
          </a:p>
        </p:txBody>
      </p:sp>
      <p:sp>
        <p:nvSpPr>
          <p:cNvPr id="2" name="Google Shape;607;p34">
            <a:extLst>
              <a:ext uri="{FF2B5EF4-FFF2-40B4-BE49-F238E27FC236}">
                <a16:creationId xmlns:a16="http://schemas.microsoft.com/office/drawing/2014/main" id="{4E43956F-6113-29DC-B644-7D7DDC8BA711}"/>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36</a:t>
            </a:r>
          </a:p>
        </p:txBody>
      </p:sp>
    </p:spTree>
    <p:extLst>
      <p:ext uri="{BB962C8B-B14F-4D97-AF65-F5344CB8AC3E}">
        <p14:creationId xmlns:p14="http://schemas.microsoft.com/office/powerpoint/2010/main" val="252673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680699" y="312657"/>
            <a:ext cx="5941682"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RAPPORT DE STAGE</a:t>
            </a:r>
            <a:endParaRPr dirty="0"/>
          </a:p>
        </p:txBody>
      </p:sp>
      <p:sp>
        <p:nvSpPr>
          <p:cNvPr id="606" name="Google Shape;606;p34"/>
          <p:cNvSpPr txBox="1">
            <a:spLocks noGrp="1"/>
          </p:cNvSpPr>
          <p:nvPr>
            <p:ph type="subTitle" idx="1"/>
          </p:nvPr>
        </p:nvSpPr>
        <p:spPr>
          <a:xfrm>
            <a:off x="866305" y="2012780"/>
            <a:ext cx="3555676" cy="143478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Présentation de l’entreprise</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Activités de l’entreprise</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Tâches effectuées</a:t>
            </a:r>
          </a:p>
          <a:p>
            <a:pPr marL="0" lvl="0" indent="0" algn="l" rtl="0">
              <a:spcBef>
                <a:spcPts val="0"/>
              </a:spcBef>
              <a:spcAft>
                <a:spcPts val="0"/>
              </a:spcAft>
              <a:buNone/>
            </a:pPr>
            <a:endParaRPr dirty="0">
              <a:solidFill>
                <a:schemeClr val="lt2"/>
              </a:solidFil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646" name="Google Shape;1485;p43">
            <a:extLst>
              <a:ext uri="{FF2B5EF4-FFF2-40B4-BE49-F238E27FC236}">
                <a16:creationId xmlns:a16="http://schemas.microsoft.com/office/drawing/2014/main" id="{AEE41086-9710-BC30-A195-39D06A3E5669}"/>
              </a:ext>
            </a:extLst>
          </p:cNvPr>
          <p:cNvSpPr/>
          <p:nvPr/>
        </p:nvSpPr>
        <p:spPr>
          <a:xfrm>
            <a:off x="4991337" y="1396606"/>
            <a:ext cx="3804471" cy="3398043"/>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1486;p43">
            <a:extLst>
              <a:ext uri="{FF2B5EF4-FFF2-40B4-BE49-F238E27FC236}">
                <a16:creationId xmlns:a16="http://schemas.microsoft.com/office/drawing/2014/main" id="{B2534F42-9B39-57E2-45CE-30BB583A172B}"/>
              </a:ext>
            </a:extLst>
          </p:cNvPr>
          <p:cNvGrpSpPr/>
          <p:nvPr/>
        </p:nvGrpSpPr>
        <p:grpSpPr>
          <a:xfrm>
            <a:off x="5513357" y="1794954"/>
            <a:ext cx="3526417" cy="3305683"/>
            <a:chOff x="5906263" y="1914018"/>
            <a:chExt cx="3526417" cy="3305683"/>
          </a:xfrm>
        </p:grpSpPr>
        <p:sp>
          <p:nvSpPr>
            <p:cNvPr id="648" name="Google Shape;1487;p43">
              <a:extLst>
                <a:ext uri="{FF2B5EF4-FFF2-40B4-BE49-F238E27FC236}">
                  <a16:creationId xmlns:a16="http://schemas.microsoft.com/office/drawing/2014/main" id="{C3A57C63-98F1-B72D-23FD-E000893D97A9}"/>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488;p43">
              <a:extLst>
                <a:ext uri="{FF2B5EF4-FFF2-40B4-BE49-F238E27FC236}">
                  <a16:creationId xmlns:a16="http://schemas.microsoft.com/office/drawing/2014/main" id="{5508BC35-31B6-E8CE-D509-C0E3406581C0}"/>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489;p43">
              <a:extLst>
                <a:ext uri="{FF2B5EF4-FFF2-40B4-BE49-F238E27FC236}">
                  <a16:creationId xmlns:a16="http://schemas.microsoft.com/office/drawing/2014/main" id="{0153C638-8926-F45A-E4BE-B2CFB087DA63}"/>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490;p43">
              <a:extLst>
                <a:ext uri="{FF2B5EF4-FFF2-40B4-BE49-F238E27FC236}">
                  <a16:creationId xmlns:a16="http://schemas.microsoft.com/office/drawing/2014/main" id="{5B23BEE3-150C-B903-82E4-0D9B98A47BC5}"/>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491;p43">
              <a:extLst>
                <a:ext uri="{FF2B5EF4-FFF2-40B4-BE49-F238E27FC236}">
                  <a16:creationId xmlns:a16="http://schemas.microsoft.com/office/drawing/2014/main" id="{15B038FD-AAB9-8DC9-C993-BD33695CBBDF}"/>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492;p43">
              <a:extLst>
                <a:ext uri="{FF2B5EF4-FFF2-40B4-BE49-F238E27FC236}">
                  <a16:creationId xmlns:a16="http://schemas.microsoft.com/office/drawing/2014/main" id="{51AFB88D-863F-F9C4-AD7A-09FB511435A4}"/>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493;p43">
              <a:extLst>
                <a:ext uri="{FF2B5EF4-FFF2-40B4-BE49-F238E27FC236}">
                  <a16:creationId xmlns:a16="http://schemas.microsoft.com/office/drawing/2014/main" id="{97BC6D7B-88E9-0F98-EBD3-519B98576770}"/>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494;p43">
              <a:extLst>
                <a:ext uri="{FF2B5EF4-FFF2-40B4-BE49-F238E27FC236}">
                  <a16:creationId xmlns:a16="http://schemas.microsoft.com/office/drawing/2014/main" id="{E550E3E9-3E31-3C23-A32D-15CCB26D7894}"/>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495;p43">
              <a:extLst>
                <a:ext uri="{FF2B5EF4-FFF2-40B4-BE49-F238E27FC236}">
                  <a16:creationId xmlns:a16="http://schemas.microsoft.com/office/drawing/2014/main" id="{2E7950EF-7633-5AD1-2304-FB1086EDE8DB}"/>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496;p43">
              <a:extLst>
                <a:ext uri="{FF2B5EF4-FFF2-40B4-BE49-F238E27FC236}">
                  <a16:creationId xmlns:a16="http://schemas.microsoft.com/office/drawing/2014/main" id="{6CD5E3EA-A070-90F9-2ABB-86C08DC047DF}"/>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497;p43">
              <a:extLst>
                <a:ext uri="{FF2B5EF4-FFF2-40B4-BE49-F238E27FC236}">
                  <a16:creationId xmlns:a16="http://schemas.microsoft.com/office/drawing/2014/main" id="{84A41768-354E-8B23-B12D-421C10F2D652}"/>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498;p43">
              <a:extLst>
                <a:ext uri="{FF2B5EF4-FFF2-40B4-BE49-F238E27FC236}">
                  <a16:creationId xmlns:a16="http://schemas.microsoft.com/office/drawing/2014/main" id="{6340B16F-4C93-ACBF-0E21-530FDFCB0DC9}"/>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499;p43">
              <a:extLst>
                <a:ext uri="{FF2B5EF4-FFF2-40B4-BE49-F238E27FC236}">
                  <a16:creationId xmlns:a16="http://schemas.microsoft.com/office/drawing/2014/main" id="{3874C065-6748-BE19-5211-A4D302B754AC}"/>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500;p43">
              <a:extLst>
                <a:ext uri="{FF2B5EF4-FFF2-40B4-BE49-F238E27FC236}">
                  <a16:creationId xmlns:a16="http://schemas.microsoft.com/office/drawing/2014/main" id="{6D23E2AC-252F-F438-92F4-33439022998F}"/>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501;p43">
              <a:extLst>
                <a:ext uri="{FF2B5EF4-FFF2-40B4-BE49-F238E27FC236}">
                  <a16:creationId xmlns:a16="http://schemas.microsoft.com/office/drawing/2014/main" id="{E45FF164-ABD7-6732-C768-1CF4E2A223EB}"/>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502;p43">
              <a:extLst>
                <a:ext uri="{FF2B5EF4-FFF2-40B4-BE49-F238E27FC236}">
                  <a16:creationId xmlns:a16="http://schemas.microsoft.com/office/drawing/2014/main" id="{612B4FCF-C1DB-01EB-E8A8-8B4CC2EBA402}"/>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503;p43">
              <a:extLst>
                <a:ext uri="{FF2B5EF4-FFF2-40B4-BE49-F238E27FC236}">
                  <a16:creationId xmlns:a16="http://schemas.microsoft.com/office/drawing/2014/main" id="{61A8B707-0A64-A213-9759-45C19F4DCB35}"/>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504;p43">
              <a:extLst>
                <a:ext uri="{FF2B5EF4-FFF2-40B4-BE49-F238E27FC236}">
                  <a16:creationId xmlns:a16="http://schemas.microsoft.com/office/drawing/2014/main" id="{3891C383-B23D-AD9F-AC9F-63F136735FC8}"/>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505;p43">
              <a:extLst>
                <a:ext uri="{FF2B5EF4-FFF2-40B4-BE49-F238E27FC236}">
                  <a16:creationId xmlns:a16="http://schemas.microsoft.com/office/drawing/2014/main" id="{73DC2EE6-1398-CE3F-5ECF-728FBCF74A05}"/>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506;p43">
              <a:extLst>
                <a:ext uri="{FF2B5EF4-FFF2-40B4-BE49-F238E27FC236}">
                  <a16:creationId xmlns:a16="http://schemas.microsoft.com/office/drawing/2014/main" id="{2ACF3144-AE02-6A75-62E5-0FD97359FDE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507;p43">
              <a:extLst>
                <a:ext uri="{FF2B5EF4-FFF2-40B4-BE49-F238E27FC236}">
                  <a16:creationId xmlns:a16="http://schemas.microsoft.com/office/drawing/2014/main" id="{172884EC-0EF2-6925-F5B0-D195E0D5B3C4}"/>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508;p43">
              <a:extLst>
                <a:ext uri="{FF2B5EF4-FFF2-40B4-BE49-F238E27FC236}">
                  <a16:creationId xmlns:a16="http://schemas.microsoft.com/office/drawing/2014/main" id="{11896D0F-AF0B-865B-B9C5-3DEE35DCA165}"/>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509;p43">
              <a:extLst>
                <a:ext uri="{FF2B5EF4-FFF2-40B4-BE49-F238E27FC236}">
                  <a16:creationId xmlns:a16="http://schemas.microsoft.com/office/drawing/2014/main" id="{9D896E76-54FC-2BA4-399C-3E0060387856}"/>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510;p43">
              <a:extLst>
                <a:ext uri="{FF2B5EF4-FFF2-40B4-BE49-F238E27FC236}">
                  <a16:creationId xmlns:a16="http://schemas.microsoft.com/office/drawing/2014/main" id="{4C0170ED-AE6E-DB10-F634-46EC22AE370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511;p43">
              <a:extLst>
                <a:ext uri="{FF2B5EF4-FFF2-40B4-BE49-F238E27FC236}">
                  <a16:creationId xmlns:a16="http://schemas.microsoft.com/office/drawing/2014/main" id="{338A091E-F377-6EDA-A124-0A867C541F91}"/>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512;p43">
              <a:extLst>
                <a:ext uri="{FF2B5EF4-FFF2-40B4-BE49-F238E27FC236}">
                  <a16:creationId xmlns:a16="http://schemas.microsoft.com/office/drawing/2014/main" id="{5D7CDB7E-8EC8-7208-9B9A-0832F041B526}"/>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513;p43">
              <a:extLst>
                <a:ext uri="{FF2B5EF4-FFF2-40B4-BE49-F238E27FC236}">
                  <a16:creationId xmlns:a16="http://schemas.microsoft.com/office/drawing/2014/main" id="{7DBD4EC2-63FF-62B7-7CE7-30645D710617}"/>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514;p43">
              <a:extLst>
                <a:ext uri="{FF2B5EF4-FFF2-40B4-BE49-F238E27FC236}">
                  <a16:creationId xmlns:a16="http://schemas.microsoft.com/office/drawing/2014/main" id="{AF984841-4D7B-F9EC-03D3-FF3C3059742D}"/>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515;p43">
              <a:extLst>
                <a:ext uri="{FF2B5EF4-FFF2-40B4-BE49-F238E27FC236}">
                  <a16:creationId xmlns:a16="http://schemas.microsoft.com/office/drawing/2014/main" id="{2F57CA68-D3F9-5DDA-3CEB-57D5665B3F12}"/>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516;p43">
              <a:extLst>
                <a:ext uri="{FF2B5EF4-FFF2-40B4-BE49-F238E27FC236}">
                  <a16:creationId xmlns:a16="http://schemas.microsoft.com/office/drawing/2014/main" id="{386BAA8E-488A-AE74-7715-AC2EF67E88A9}"/>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517;p43">
              <a:extLst>
                <a:ext uri="{FF2B5EF4-FFF2-40B4-BE49-F238E27FC236}">
                  <a16:creationId xmlns:a16="http://schemas.microsoft.com/office/drawing/2014/main" id="{E6CE38EA-43FB-7A08-17BB-569D1527821B}"/>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18;p43">
              <a:extLst>
                <a:ext uri="{FF2B5EF4-FFF2-40B4-BE49-F238E27FC236}">
                  <a16:creationId xmlns:a16="http://schemas.microsoft.com/office/drawing/2014/main" id="{34C0B42D-6A5F-17F4-F834-B3E3C1B986A8}"/>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19;p43">
              <a:extLst>
                <a:ext uri="{FF2B5EF4-FFF2-40B4-BE49-F238E27FC236}">
                  <a16:creationId xmlns:a16="http://schemas.microsoft.com/office/drawing/2014/main" id="{AD0A6721-E071-1ADA-790A-08C1918E2F90}"/>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20;p43">
              <a:extLst>
                <a:ext uri="{FF2B5EF4-FFF2-40B4-BE49-F238E27FC236}">
                  <a16:creationId xmlns:a16="http://schemas.microsoft.com/office/drawing/2014/main" id="{F358D661-26F9-9730-0480-5FF0398501B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21;p43">
              <a:extLst>
                <a:ext uri="{FF2B5EF4-FFF2-40B4-BE49-F238E27FC236}">
                  <a16:creationId xmlns:a16="http://schemas.microsoft.com/office/drawing/2014/main" id="{3520E8F8-7989-DA93-3934-8DD2A82A0FAD}"/>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22;p43">
              <a:extLst>
                <a:ext uri="{FF2B5EF4-FFF2-40B4-BE49-F238E27FC236}">
                  <a16:creationId xmlns:a16="http://schemas.microsoft.com/office/drawing/2014/main" id="{28B48627-BF11-2868-C43A-B73A7CB1AF68}"/>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23;p43">
              <a:extLst>
                <a:ext uri="{FF2B5EF4-FFF2-40B4-BE49-F238E27FC236}">
                  <a16:creationId xmlns:a16="http://schemas.microsoft.com/office/drawing/2014/main" id="{836DF10A-FF86-CDB9-4BB2-F856AE47BFE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524;p43">
              <a:extLst>
                <a:ext uri="{FF2B5EF4-FFF2-40B4-BE49-F238E27FC236}">
                  <a16:creationId xmlns:a16="http://schemas.microsoft.com/office/drawing/2014/main" id="{076B838F-AD08-EE94-F38A-83D7FFD05AC1}"/>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525;p43">
              <a:extLst>
                <a:ext uri="{FF2B5EF4-FFF2-40B4-BE49-F238E27FC236}">
                  <a16:creationId xmlns:a16="http://schemas.microsoft.com/office/drawing/2014/main" id="{4DF5F572-D6C6-611C-EE79-9E3E6796AC94}"/>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526;p43">
              <a:extLst>
                <a:ext uri="{FF2B5EF4-FFF2-40B4-BE49-F238E27FC236}">
                  <a16:creationId xmlns:a16="http://schemas.microsoft.com/office/drawing/2014/main" id="{116288E9-F400-17F3-BFBA-70FDE0FB5BF7}"/>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527;p43">
              <a:extLst>
                <a:ext uri="{FF2B5EF4-FFF2-40B4-BE49-F238E27FC236}">
                  <a16:creationId xmlns:a16="http://schemas.microsoft.com/office/drawing/2014/main" id="{9B1848E8-251F-350F-9F7D-7E18E32C5107}"/>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528;p43">
              <a:extLst>
                <a:ext uri="{FF2B5EF4-FFF2-40B4-BE49-F238E27FC236}">
                  <a16:creationId xmlns:a16="http://schemas.microsoft.com/office/drawing/2014/main" id="{E061900D-6BA7-A3EA-19FE-61EEDFCF4EDD}"/>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529;p43">
              <a:extLst>
                <a:ext uri="{FF2B5EF4-FFF2-40B4-BE49-F238E27FC236}">
                  <a16:creationId xmlns:a16="http://schemas.microsoft.com/office/drawing/2014/main" id="{56B3E820-870D-0C75-7D6F-D00A0D0F75D3}"/>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530;p43">
              <a:extLst>
                <a:ext uri="{FF2B5EF4-FFF2-40B4-BE49-F238E27FC236}">
                  <a16:creationId xmlns:a16="http://schemas.microsoft.com/office/drawing/2014/main" id="{31DC5227-9DE0-1187-B4A5-02B25CB69EBA}"/>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531;p43">
              <a:extLst>
                <a:ext uri="{FF2B5EF4-FFF2-40B4-BE49-F238E27FC236}">
                  <a16:creationId xmlns:a16="http://schemas.microsoft.com/office/drawing/2014/main" id="{5D3194C9-3AC4-0DF5-E910-35F28DED6BE3}"/>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532;p43">
              <a:extLst>
                <a:ext uri="{FF2B5EF4-FFF2-40B4-BE49-F238E27FC236}">
                  <a16:creationId xmlns:a16="http://schemas.microsoft.com/office/drawing/2014/main" id="{6B77F98E-3171-71D3-5AAD-05BE7507E041}"/>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533;p43">
              <a:extLst>
                <a:ext uri="{FF2B5EF4-FFF2-40B4-BE49-F238E27FC236}">
                  <a16:creationId xmlns:a16="http://schemas.microsoft.com/office/drawing/2014/main" id="{BA129013-83AB-A765-7375-1566C2EBA1D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534;p43">
              <a:extLst>
                <a:ext uri="{FF2B5EF4-FFF2-40B4-BE49-F238E27FC236}">
                  <a16:creationId xmlns:a16="http://schemas.microsoft.com/office/drawing/2014/main" id="{58DD849B-7E76-523A-3168-949A756854D0}"/>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535;p43">
              <a:extLst>
                <a:ext uri="{FF2B5EF4-FFF2-40B4-BE49-F238E27FC236}">
                  <a16:creationId xmlns:a16="http://schemas.microsoft.com/office/drawing/2014/main" id="{FC69F435-A7DA-6BDD-50B3-228153E3F823}"/>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536;p43">
              <a:extLst>
                <a:ext uri="{FF2B5EF4-FFF2-40B4-BE49-F238E27FC236}">
                  <a16:creationId xmlns:a16="http://schemas.microsoft.com/office/drawing/2014/main" id="{213662DF-3D60-74F9-81E6-1CE7CF86DAED}"/>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537;p43">
              <a:extLst>
                <a:ext uri="{FF2B5EF4-FFF2-40B4-BE49-F238E27FC236}">
                  <a16:creationId xmlns:a16="http://schemas.microsoft.com/office/drawing/2014/main" id="{E0BD5CD8-2A8D-6A95-D85C-9821E8C4C9FB}"/>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538;p43">
              <a:extLst>
                <a:ext uri="{FF2B5EF4-FFF2-40B4-BE49-F238E27FC236}">
                  <a16:creationId xmlns:a16="http://schemas.microsoft.com/office/drawing/2014/main" id="{409513DD-40E9-8741-AED7-9E15C9848098}"/>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539;p43">
              <a:extLst>
                <a:ext uri="{FF2B5EF4-FFF2-40B4-BE49-F238E27FC236}">
                  <a16:creationId xmlns:a16="http://schemas.microsoft.com/office/drawing/2014/main" id="{A9065ADE-8009-F972-158B-37F711A3604F}"/>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540;p43">
              <a:extLst>
                <a:ext uri="{FF2B5EF4-FFF2-40B4-BE49-F238E27FC236}">
                  <a16:creationId xmlns:a16="http://schemas.microsoft.com/office/drawing/2014/main" id="{4CF800D8-ED0C-3DF9-2BF2-5B5EF6E862D7}"/>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541;p43">
              <a:extLst>
                <a:ext uri="{FF2B5EF4-FFF2-40B4-BE49-F238E27FC236}">
                  <a16:creationId xmlns:a16="http://schemas.microsoft.com/office/drawing/2014/main" id="{10335DFC-33FD-794C-659B-8558122C4804}"/>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542;p43">
              <a:extLst>
                <a:ext uri="{FF2B5EF4-FFF2-40B4-BE49-F238E27FC236}">
                  <a16:creationId xmlns:a16="http://schemas.microsoft.com/office/drawing/2014/main" id="{30ACB623-8785-70A3-B4C3-B653C1E93AAE}"/>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543;p43">
              <a:extLst>
                <a:ext uri="{FF2B5EF4-FFF2-40B4-BE49-F238E27FC236}">
                  <a16:creationId xmlns:a16="http://schemas.microsoft.com/office/drawing/2014/main" id="{576E0BEC-7377-083D-65E6-9481DDF8D335}"/>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544;p43">
              <a:extLst>
                <a:ext uri="{FF2B5EF4-FFF2-40B4-BE49-F238E27FC236}">
                  <a16:creationId xmlns:a16="http://schemas.microsoft.com/office/drawing/2014/main" id="{1B9ECE41-4B1B-CE3C-1304-98CEAEBB0F75}"/>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545;p43">
              <a:extLst>
                <a:ext uri="{FF2B5EF4-FFF2-40B4-BE49-F238E27FC236}">
                  <a16:creationId xmlns:a16="http://schemas.microsoft.com/office/drawing/2014/main" id="{46485CE6-2FAA-BD21-29A9-CA2F7909B12E}"/>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546;p43">
              <a:extLst>
                <a:ext uri="{FF2B5EF4-FFF2-40B4-BE49-F238E27FC236}">
                  <a16:creationId xmlns:a16="http://schemas.microsoft.com/office/drawing/2014/main" id="{95A05E07-6508-01B3-2717-3D00E3568CFE}"/>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547;p43">
              <a:extLst>
                <a:ext uri="{FF2B5EF4-FFF2-40B4-BE49-F238E27FC236}">
                  <a16:creationId xmlns:a16="http://schemas.microsoft.com/office/drawing/2014/main" id="{45FFE965-3742-84F7-8893-54CCFD1E79C4}"/>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548;p43">
              <a:extLst>
                <a:ext uri="{FF2B5EF4-FFF2-40B4-BE49-F238E27FC236}">
                  <a16:creationId xmlns:a16="http://schemas.microsoft.com/office/drawing/2014/main" id="{9C6C5A81-39D9-84BC-A246-03231F8FF04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549;p43">
              <a:extLst>
                <a:ext uri="{FF2B5EF4-FFF2-40B4-BE49-F238E27FC236}">
                  <a16:creationId xmlns:a16="http://schemas.microsoft.com/office/drawing/2014/main" id="{3B0884E2-9B2B-AE35-EB94-EBB0382A6870}"/>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550;p43">
              <a:extLst>
                <a:ext uri="{FF2B5EF4-FFF2-40B4-BE49-F238E27FC236}">
                  <a16:creationId xmlns:a16="http://schemas.microsoft.com/office/drawing/2014/main" id="{C0F8D367-E3C2-3D1D-4095-C4A55846BF84}"/>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551;p43">
              <a:extLst>
                <a:ext uri="{FF2B5EF4-FFF2-40B4-BE49-F238E27FC236}">
                  <a16:creationId xmlns:a16="http://schemas.microsoft.com/office/drawing/2014/main" id="{BAE59406-1A06-0CAF-37C9-730A4A744F1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552;p43">
              <a:extLst>
                <a:ext uri="{FF2B5EF4-FFF2-40B4-BE49-F238E27FC236}">
                  <a16:creationId xmlns:a16="http://schemas.microsoft.com/office/drawing/2014/main" id="{91A21E13-7140-A56B-CC60-41C66EB74251}"/>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553;p43">
              <a:extLst>
                <a:ext uri="{FF2B5EF4-FFF2-40B4-BE49-F238E27FC236}">
                  <a16:creationId xmlns:a16="http://schemas.microsoft.com/office/drawing/2014/main" id="{225F8117-D74A-B3C3-FED2-94937C2BE135}"/>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554;p43">
              <a:extLst>
                <a:ext uri="{FF2B5EF4-FFF2-40B4-BE49-F238E27FC236}">
                  <a16:creationId xmlns:a16="http://schemas.microsoft.com/office/drawing/2014/main" id="{89A57BDA-E235-DA0F-C6D8-B5480E5027EF}"/>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555;p43">
              <a:extLst>
                <a:ext uri="{FF2B5EF4-FFF2-40B4-BE49-F238E27FC236}">
                  <a16:creationId xmlns:a16="http://schemas.microsoft.com/office/drawing/2014/main" id="{34E1D252-1164-F77F-5B53-462765829631}"/>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556;p43">
              <a:extLst>
                <a:ext uri="{FF2B5EF4-FFF2-40B4-BE49-F238E27FC236}">
                  <a16:creationId xmlns:a16="http://schemas.microsoft.com/office/drawing/2014/main" id="{A6A415AF-CACF-BD4A-413D-BC84CC466E9C}"/>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557;p43">
              <a:extLst>
                <a:ext uri="{FF2B5EF4-FFF2-40B4-BE49-F238E27FC236}">
                  <a16:creationId xmlns:a16="http://schemas.microsoft.com/office/drawing/2014/main" id="{0598E42C-F51E-4831-5250-97EAE134CA93}"/>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558;p43">
              <a:extLst>
                <a:ext uri="{FF2B5EF4-FFF2-40B4-BE49-F238E27FC236}">
                  <a16:creationId xmlns:a16="http://schemas.microsoft.com/office/drawing/2014/main" id="{ECF06B24-8499-C2B2-6383-4E7EDC742379}"/>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559;p43">
              <a:extLst>
                <a:ext uri="{FF2B5EF4-FFF2-40B4-BE49-F238E27FC236}">
                  <a16:creationId xmlns:a16="http://schemas.microsoft.com/office/drawing/2014/main" id="{5900A059-9A8B-D673-A88B-88A99C695CA8}"/>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560;p43">
              <a:extLst>
                <a:ext uri="{FF2B5EF4-FFF2-40B4-BE49-F238E27FC236}">
                  <a16:creationId xmlns:a16="http://schemas.microsoft.com/office/drawing/2014/main" id="{DAEF0EF8-83FA-CC38-6679-50E2F6BDE2B1}"/>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561;p43">
              <a:extLst>
                <a:ext uri="{FF2B5EF4-FFF2-40B4-BE49-F238E27FC236}">
                  <a16:creationId xmlns:a16="http://schemas.microsoft.com/office/drawing/2014/main" id="{29E1D9B8-B0A2-93DB-BF64-B8EBD2F7E6E7}"/>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562;p43">
              <a:extLst>
                <a:ext uri="{FF2B5EF4-FFF2-40B4-BE49-F238E27FC236}">
                  <a16:creationId xmlns:a16="http://schemas.microsoft.com/office/drawing/2014/main" id="{A2DFD11D-B476-FE36-09C2-0238EFE58E5A}"/>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563;p43">
              <a:extLst>
                <a:ext uri="{FF2B5EF4-FFF2-40B4-BE49-F238E27FC236}">
                  <a16:creationId xmlns:a16="http://schemas.microsoft.com/office/drawing/2014/main" id="{64D00149-0708-230B-CADF-D42AF9CF3839}"/>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564;p43">
              <a:extLst>
                <a:ext uri="{FF2B5EF4-FFF2-40B4-BE49-F238E27FC236}">
                  <a16:creationId xmlns:a16="http://schemas.microsoft.com/office/drawing/2014/main" id="{AF6C7998-B6A7-20D5-6314-44685AA5F6FE}"/>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565;p43">
              <a:extLst>
                <a:ext uri="{FF2B5EF4-FFF2-40B4-BE49-F238E27FC236}">
                  <a16:creationId xmlns:a16="http://schemas.microsoft.com/office/drawing/2014/main" id="{68A35D43-8164-39A6-DDE2-383C76486680}"/>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566;p43">
              <a:extLst>
                <a:ext uri="{FF2B5EF4-FFF2-40B4-BE49-F238E27FC236}">
                  <a16:creationId xmlns:a16="http://schemas.microsoft.com/office/drawing/2014/main" id="{C369CECA-890B-676D-1938-6F72D3605212}"/>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567;p43">
              <a:extLst>
                <a:ext uri="{FF2B5EF4-FFF2-40B4-BE49-F238E27FC236}">
                  <a16:creationId xmlns:a16="http://schemas.microsoft.com/office/drawing/2014/main" id="{41C791D2-B2D9-DEBF-4786-8C1B31C98ED1}"/>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568;p43">
              <a:extLst>
                <a:ext uri="{FF2B5EF4-FFF2-40B4-BE49-F238E27FC236}">
                  <a16:creationId xmlns:a16="http://schemas.microsoft.com/office/drawing/2014/main" id="{E4EE98F7-3614-2864-2452-DA31AF3F112B}"/>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569;p43">
              <a:extLst>
                <a:ext uri="{FF2B5EF4-FFF2-40B4-BE49-F238E27FC236}">
                  <a16:creationId xmlns:a16="http://schemas.microsoft.com/office/drawing/2014/main" id="{5FD17EBF-8C88-DE16-1BDA-A2430F4E158A}"/>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570;p43">
              <a:extLst>
                <a:ext uri="{FF2B5EF4-FFF2-40B4-BE49-F238E27FC236}">
                  <a16:creationId xmlns:a16="http://schemas.microsoft.com/office/drawing/2014/main" id="{763E6D89-85EA-F3F9-DF87-4E47FAA8F8F1}"/>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571;p43">
              <a:extLst>
                <a:ext uri="{FF2B5EF4-FFF2-40B4-BE49-F238E27FC236}">
                  <a16:creationId xmlns:a16="http://schemas.microsoft.com/office/drawing/2014/main" id="{12207678-D224-39FB-8A5D-B3A35C68B7AF}"/>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572;p43">
              <a:extLst>
                <a:ext uri="{FF2B5EF4-FFF2-40B4-BE49-F238E27FC236}">
                  <a16:creationId xmlns:a16="http://schemas.microsoft.com/office/drawing/2014/main" id="{07DDB818-D5AE-36E8-4CA2-874FD262B87C}"/>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573;p43">
              <a:extLst>
                <a:ext uri="{FF2B5EF4-FFF2-40B4-BE49-F238E27FC236}">
                  <a16:creationId xmlns:a16="http://schemas.microsoft.com/office/drawing/2014/main" id="{75CDDDE3-2601-3254-47C0-C1022ECA03E9}"/>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574;p43">
              <a:extLst>
                <a:ext uri="{FF2B5EF4-FFF2-40B4-BE49-F238E27FC236}">
                  <a16:creationId xmlns:a16="http://schemas.microsoft.com/office/drawing/2014/main" id="{15596FA3-BF53-F903-946B-9A4EE4DB2F9B}"/>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575;p43">
              <a:extLst>
                <a:ext uri="{FF2B5EF4-FFF2-40B4-BE49-F238E27FC236}">
                  <a16:creationId xmlns:a16="http://schemas.microsoft.com/office/drawing/2014/main" id="{9FA52F0F-4463-8917-C70F-745762D983F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576;p43">
              <a:extLst>
                <a:ext uri="{FF2B5EF4-FFF2-40B4-BE49-F238E27FC236}">
                  <a16:creationId xmlns:a16="http://schemas.microsoft.com/office/drawing/2014/main" id="{3B96DB9C-031F-78C4-25ED-55015D2035F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577;p43">
              <a:extLst>
                <a:ext uri="{FF2B5EF4-FFF2-40B4-BE49-F238E27FC236}">
                  <a16:creationId xmlns:a16="http://schemas.microsoft.com/office/drawing/2014/main" id="{83DFB25D-7F27-808B-21C7-FC819CB3BF4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78;p43">
              <a:extLst>
                <a:ext uri="{FF2B5EF4-FFF2-40B4-BE49-F238E27FC236}">
                  <a16:creationId xmlns:a16="http://schemas.microsoft.com/office/drawing/2014/main" id="{E5831611-D463-869C-8641-680436FEDC35}"/>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79;p43">
              <a:extLst>
                <a:ext uri="{FF2B5EF4-FFF2-40B4-BE49-F238E27FC236}">
                  <a16:creationId xmlns:a16="http://schemas.microsoft.com/office/drawing/2014/main" id="{6679D392-5DAC-37E8-D6F8-F2EEE514B62C}"/>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80;p43">
              <a:extLst>
                <a:ext uri="{FF2B5EF4-FFF2-40B4-BE49-F238E27FC236}">
                  <a16:creationId xmlns:a16="http://schemas.microsoft.com/office/drawing/2014/main" id="{D7DC6E50-1B49-12B9-2737-B6921F389B5D}"/>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81;p43">
              <a:extLst>
                <a:ext uri="{FF2B5EF4-FFF2-40B4-BE49-F238E27FC236}">
                  <a16:creationId xmlns:a16="http://schemas.microsoft.com/office/drawing/2014/main" id="{E4E9FB6B-0279-7FCD-8E0B-1623ADD67A3F}"/>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82;p43">
              <a:extLst>
                <a:ext uri="{FF2B5EF4-FFF2-40B4-BE49-F238E27FC236}">
                  <a16:creationId xmlns:a16="http://schemas.microsoft.com/office/drawing/2014/main" id="{81AA95CE-E1CD-DD51-4344-2B2B2F654223}"/>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83;p43">
              <a:extLst>
                <a:ext uri="{FF2B5EF4-FFF2-40B4-BE49-F238E27FC236}">
                  <a16:creationId xmlns:a16="http://schemas.microsoft.com/office/drawing/2014/main" id="{1EE76B4F-E724-8556-F6A5-45BA370575E5}"/>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84;p43">
              <a:extLst>
                <a:ext uri="{FF2B5EF4-FFF2-40B4-BE49-F238E27FC236}">
                  <a16:creationId xmlns:a16="http://schemas.microsoft.com/office/drawing/2014/main" id="{7BBEC45E-822C-7440-03CC-D591A50D7234}"/>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85;p43">
              <a:extLst>
                <a:ext uri="{FF2B5EF4-FFF2-40B4-BE49-F238E27FC236}">
                  <a16:creationId xmlns:a16="http://schemas.microsoft.com/office/drawing/2014/main" id="{1D2680D4-6C12-A648-2401-C943746563EC}"/>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86;p43">
              <a:extLst>
                <a:ext uri="{FF2B5EF4-FFF2-40B4-BE49-F238E27FC236}">
                  <a16:creationId xmlns:a16="http://schemas.microsoft.com/office/drawing/2014/main" id="{39F16F01-75B5-5F6B-71C2-04ED53C573EE}"/>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87;p43">
              <a:extLst>
                <a:ext uri="{FF2B5EF4-FFF2-40B4-BE49-F238E27FC236}">
                  <a16:creationId xmlns:a16="http://schemas.microsoft.com/office/drawing/2014/main" id="{65BED028-C2BB-666E-0B5C-57EBAC9D126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88;p43">
              <a:extLst>
                <a:ext uri="{FF2B5EF4-FFF2-40B4-BE49-F238E27FC236}">
                  <a16:creationId xmlns:a16="http://schemas.microsoft.com/office/drawing/2014/main" id="{C691AF7B-68CC-7AA7-6961-AE095BB17E9D}"/>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89;p43">
              <a:extLst>
                <a:ext uri="{FF2B5EF4-FFF2-40B4-BE49-F238E27FC236}">
                  <a16:creationId xmlns:a16="http://schemas.microsoft.com/office/drawing/2014/main" id="{F656DCC5-E782-8BD3-18BF-D261326C86C9}"/>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90;p43">
              <a:extLst>
                <a:ext uri="{FF2B5EF4-FFF2-40B4-BE49-F238E27FC236}">
                  <a16:creationId xmlns:a16="http://schemas.microsoft.com/office/drawing/2014/main" id="{E7FEA6BF-8D6A-4906-DF6D-6B03FAE92676}"/>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91;p43">
              <a:extLst>
                <a:ext uri="{FF2B5EF4-FFF2-40B4-BE49-F238E27FC236}">
                  <a16:creationId xmlns:a16="http://schemas.microsoft.com/office/drawing/2014/main" id="{AF99C224-0FB9-7828-B6A2-EBCAC6831911}"/>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92;p43">
              <a:extLst>
                <a:ext uri="{FF2B5EF4-FFF2-40B4-BE49-F238E27FC236}">
                  <a16:creationId xmlns:a16="http://schemas.microsoft.com/office/drawing/2014/main" id="{B099A553-6F31-0395-14FB-770461D0291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93;p43">
              <a:extLst>
                <a:ext uri="{FF2B5EF4-FFF2-40B4-BE49-F238E27FC236}">
                  <a16:creationId xmlns:a16="http://schemas.microsoft.com/office/drawing/2014/main" id="{11E208FE-6235-ED26-27DD-DF8BC4B1FEF4}"/>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94;p43">
              <a:extLst>
                <a:ext uri="{FF2B5EF4-FFF2-40B4-BE49-F238E27FC236}">
                  <a16:creationId xmlns:a16="http://schemas.microsoft.com/office/drawing/2014/main" id="{508999AF-019D-90DE-99D7-CB0D95CFAA96}"/>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95;p43">
              <a:extLst>
                <a:ext uri="{FF2B5EF4-FFF2-40B4-BE49-F238E27FC236}">
                  <a16:creationId xmlns:a16="http://schemas.microsoft.com/office/drawing/2014/main" id="{24F7E1E4-E987-0F37-D09A-77CB506BA8A1}"/>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96;p43">
              <a:extLst>
                <a:ext uri="{FF2B5EF4-FFF2-40B4-BE49-F238E27FC236}">
                  <a16:creationId xmlns:a16="http://schemas.microsoft.com/office/drawing/2014/main" id="{0D00849E-23EC-941B-35D9-CE4806D6D832}"/>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97;p43">
              <a:extLst>
                <a:ext uri="{FF2B5EF4-FFF2-40B4-BE49-F238E27FC236}">
                  <a16:creationId xmlns:a16="http://schemas.microsoft.com/office/drawing/2014/main" id="{8A1E3049-4742-8F74-683B-E64819C20F8F}"/>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98;p43">
              <a:extLst>
                <a:ext uri="{FF2B5EF4-FFF2-40B4-BE49-F238E27FC236}">
                  <a16:creationId xmlns:a16="http://schemas.microsoft.com/office/drawing/2014/main" id="{D307F7AC-4242-500B-60FE-204FA3316A19}"/>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99;p43">
              <a:extLst>
                <a:ext uri="{FF2B5EF4-FFF2-40B4-BE49-F238E27FC236}">
                  <a16:creationId xmlns:a16="http://schemas.microsoft.com/office/drawing/2014/main" id="{D6508522-6290-3379-631D-64257FF747B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600;p43">
              <a:extLst>
                <a:ext uri="{FF2B5EF4-FFF2-40B4-BE49-F238E27FC236}">
                  <a16:creationId xmlns:a16="http://schemas.microsoft.com/office/drawing/2014/main" id="{DCB34072-2FA4-7091-7BCD-138FC668CFA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601;p43">
              <a:extLst>
                <a:ext uri="{FF2B5EF4-FFF2-40B4-BE49-F238E27FC236}">
                  <a16:creationId xmlns:a16="http://schemas.microsoft.com/office/drawing/2014/main" id="{2AABB93B-AB5B-A8BD-BAFF-3CC79EEB62A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602;p43">
              <a:extLst>
                <a:ext uri="{FF2B5EF4-FFF2-40B4-BE49-F238E27FC236}">
                  <a16:creationId xmlns:a16="http://schemas.microsoft.com/office/drawing/2014/main" id="{3497E16F-6709-FFCC-0FD1-129187920B5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603;p43">
              <a:extLst>
                <a:ext uri="{FF2B5EF4-FFF2-40B4-BE49-F238E27FC236}">
                  <a16:creationId xmlns:a16="http://schemas.microsoft.com/office/drawing/2014/main" id="{837ABCBE-0B45-A982-7F8D-9792F7092A93}"/>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604;p43">
              <a:extLst>
                <a:ext uri="{FF2B5EF4-FFF2-40B4-BE49-F238E27FC236}">
                  <a16:creationId xmlns:a16="http://schemas.microsoft.com/office/drawing/2014/main" id="{CC59C49E-C293-45D1-C405-FE95F95AC931}"/>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605;p43">
              <a:extLst>
                <a:ext uri="{FF2B5EF4-FFF2-40B4-BE49-F238E27FC236}">
                  <a16:creationId xmlns:a16="http://schemas.microsoft.com/office/drawing/2014/main" id="{F01E19F5-7104-054B-82A8-B8353615F7A0}"/>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606;p43">
              <a:extLst>
                <a:ext uri="{FF2B5EF4-FFF2-40B4-BE49-F238E27FC236}">
                  <a16:creationId xmlns:a16="http://schemas.microsoft.com/office/drawing/2014/main" id="{E824BFFC-DE8B-FE24-8292-F8E0F86A3C10}"/>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607;p43">
              <a:extLst>
                <a:ext uri="{FF2B5EF4-FFF2-40B4-BE49-F238E27FC236}">
                  <a16:creationId xmlns:a16="http://schemas.microsoft.com/office/drawing/2014/main" id="{FAF034E8-F9BC-D210-873B-9F201F8C1E98}"/>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608;p43">
              <a:extLst>
                <a:ext uri="{FF2B5EF4-FFF2-40B4-BE49-F238E27FC236}">
                  <a16:creationId xmlns:a16="http://schemas.microsoft.com/office/drawing/2014/main" id="{C0AC2989-A28A-51EB-BEF2-0C7BB53A9FEF}"/>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609;p43">
              <a:extLst>
                <a:ext uri="{FF2B5EF4-FFF2-40B4-BE49-F238E27FC236}">
                  <a16:creationId xmlns:a16="http://schemas.microsoft.com/office/drawing/2014/main" id="{1E917AF6-B1AA-DD51-5E77-941E3D9284D8}"/>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610;p43">
              <a:extLst>
                <a:ext uri="{FF2B5EF4-FFF2-40B4-BE49-F238E27FC236}">
                  <a16:creationId xmlns:a16="http://schemas.microsoft.com/office/drawing/2014/main" id="{FA3A7BC3-2D4A-B21B-CBF7-6AFF9327EE62}"/>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611;p43">
              <a:extLst>
                <a:ext uri="{FF2B5EF4-FFF2-40B4-BE49-F238E27FC236}">
                  <a16:creationId xmlns:a16="http://schemas.microsoft.com/office/drawing/2014/main" id="{61C1B5D5-6744-0C10-EE2C-B4D8A2BDB9BA}"/>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612;p43">
              <a:extLst>
                <a:ext uri="{FF2B5EF4-FFF2-40B4-BE49-F238E27FC236}">
                  <a16:creationId xmlns:a16="http://schemas.microsoft.com/office/drawing/2014/main" id="{DB2CA8D2-8715-D3B6-AD6C-D82DEE59B0EA}"/>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613;p43">
              <a:extLst>
                <a:ext uri="{FF2B5EF4-FFF2-40B4-BE49-F238E27FC236}">
                  <a16:creationId xmlns:a16="http://schemas.microsoft.com/office/drawing/2014/main" id="{49C94043-D142-E3A9-FE78-8E762AF5FC75}"/>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614;p43">
              <a:extLst>
                <a:ext uri="{FF2B5EF4-FFF2-40B4-BE49-F238E27FC236}">
                  <a16:creationId xmlns:a16="http://schemas.microsoft.com/office/drawing/2014/main" id="{ADECC326-CB5B-0C9A-AE23-EB5B85FB7838}"/>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615;p43">
              <a:extLst>
                <a:ext uri="{FF2B5EF4-FFF2-40B4-BE49-F238E27FC236}">
                  <a16:creationId xmlns:a16="http://schemas.microsoft.com/office/drawing/2014/main" id="{EE705858-2BB8-C61F-5132-B4B02ECB0E4B}"/>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616;p43">
              <a:extLst>
                <a:ext uri="{FF2B5EF4-FFF2-40B4-BE49-F238E27FC236}">
                  <a16:creationId xmlns:a16="http://schemas.microsoft.com/office/drawing/2014/main" id="{0C5D33F5-021D-3D73-734E-B7D12BFC5E5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617;p43">
              <a:extLst>
                <a:ext uri="{FF2B5EF4-FFF2-40B4-BE49-F238E27FC236}">
                  <a16:creationId xmlns:a16="http://schemas.microsoft.com/office/drawing/2014/main" id="{242AAFAC-2220-200F-24EA-52EF0B663C0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618;p43">
              <a:extLst>
                <a:ext uri="{FF2B5EF4-FFF2-40B4-BE49-F238E27FC236}">
                  <a16:creationId xmlns:a16="http://schemas.microsoft.com/office/drawing/2014/main" id="{1DE72784-1B3D-40A0-1C89-618C86ED3457}"/>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619;p43">
              <a:extLst>
                <a:ext uri="{FF2B5EF4-FFF2-40B4-BE49-F238E27FC236}">
                  <a16:creationId xmlns:a16="http://schemas.microsoft.com/office/drawing/2014/main" id="{EED47752-71DA-F99D-A6E6-EA881939546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620;p43">
              <a:extLst>
                <a:ext uri="{FF2B5EF4-FFF2-40B4-BE49-F238E27FC236}">
                  <a16:creationId xmlns:a16="http://schemas.microsoft.com/office/drawing/2014/main" id="{7A2A05F2-6B37-BB79-0AB4-5C7DDAC92BA7}"/>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621;p43">
              <a:extLst>
                <a:ext uri="{FF2B5EF4-FFF2-40B4-BE49-F238E27FC236}">
                  <a16:creationId xmlns:a16="http://schemas.microsoft.com/office/drawing/2014/main" id="{C2C4FA9B-EED5-B30A-FD4E-C317D535D618}"/>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622;p43">
              <a:extLst>
                <a:ext uri="{FF2B5EF4-FFF2-40B4-BE49-F238E27FC236}">
                  <a16:creationId xmlns:a16="http://schemas.microsoft.com/office/drawing/2014/main" id="{32D5C777-DBD5-D9E4-64E1-27CAC32407EC}"/>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623;p43">
              <a:extLst>
                <a:ext uri="{FF2B5EF4-FFF2-40B4-BE49-F238E27FC236}">
                  <a16:creationId xmlns:a16="http://schemas.microsoft.com/office/drawing/2014/main" id="{F520CB18-DF20-8209-F0B5-8BCE28C46F90}"/>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624;p43">
              <a:extLst>
                <a:ext uri="{FF2B5EF4-FFF2-40B4-BE49-F238E27FC236}">
                  <a16:creationId xmlns:a16="http://schemas.microsoft.com/office/drawing/2014/main" id="{84034150-CAE1-6F15-E709-F1FDED88156D}"/>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625;p43">
              <a:extLst>
                <a:ext uri="{FF2B5EF4-FFF2-40B4-BE49-F238E27FC236}">
                  <a16:creationId xmlns:a16="http://schemas.microsoft.com/office/drawing/2014/main" id="{BB941205-5463-AFFF-1C99-D7C598BC0AD4}"/>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626;p43">
              <a:extLst>
                <a:ext uri="{FF2B5EF4-FFF2-40B4-BE49-F238E27FC236}">
                  <a16:creationId xmlns:a16="http://schemas.microsoft.com/office/drawing/2014/main" id="{7924AA9F-7036-45D9-C953-0AB6CEF34706}"/>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627;p43">
              <a:extLst>
                <a:ext uri="{FF2B5EF4-FFF2-40B4-BE49-F238E27FC236}">
                  <a16:creationId xmlns:a16="http://schemas.microsoft.com/office/drawing/2014/main" id="{B8228387-1A3B-F8F4-8F90-554E52EC1369}"/>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628;p43">
              <a:extLst>
                <a:ext uri="{FF2B5EF4-FFF2-40B4-BE49-F238E27FC236}">
                  <a16:creationId xmlns:a16="http://schemas.microsoft.com/office/drawing/2014/main" id="{ABA56F78-3225-1B5C-CA56-29CF641400D5}"/>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629;p43">
              <a:extLst>
                <a:ext uri="{FF2B5EF4-FFF2-40B4-BE49-F238E27FC236}">
                  <a16:creationId xmlns:a16="http://schemas.microsoft.com/office/drawing/2014/main" id="{DDAC3909-F287-321E-6434-930E7E8723C4}"/>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630;p43">
              <a:extLst>
                <a:ext uri="{FF2B5EF4-FFF2-40B4-BE49-F238E27FC236}">
                  <a16:creationId xmlns:a16="http://schemas.microsoft.com/office/drawing/2014/main" id="{46549F78-4652-2694-C52F-65A9222EBD5D}"/>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631;p43">
              <a:extLst>
                <a:ext uri="{FF2B5EF4-FFF2-40B4-BE49-F238E27FC236}">
                  <a16:creationId xmlns:a16="http://schemas.microsoft.com/office/drawing/2014/main" id="{F5927A50-DBB7-22E9-C087-3779C6889417}"/>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632;p43">
              <a:extLst>
                <a:ext uri="{FF2B5EF4-FFF2-40B4-BE49-F238E27FC236}">
                  <a16:creationId xmlns:a16="http://schemas.microsoft.com/office/drawing/2014/main" id="{B4C89E36-EC99-30F1-C6DA-EC4C3957513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633;p43">
              <a:extLst>
                <a:ext uri="{FF2B5EF4-FFF2-40B4-BE49-F238E27FC236}">
                  <a16:creationId xmlns:a16="http://schemas.microsoft.com/office/drawing/2014/main" id="{509DB88E-2CF4-301D-9B38-8F633E6D9EB4}"/>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634;p43">
              <a:extLst>
                <a:ext uri="{FF2B5EF4-FFF2-40B4-BE49-F238E27FC236}">
                  <a16:creationId xmlns:a16="http://schemas.microsoft.com/office/drawing/2014/main" id="{CCF6F2D6-B302-F76E-9039-265B6F07B8F8}"/>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635;p43">
              <a:extLst>
                <a:ext uri="{FF2B5EF4-FFF2-40B4-BE49-F238E27FC236}">
                  <a16:creationId xmlns:a16="http://schemas.microsoft.com/office/drawing/2014/main" id="{0BFB2F7B-A893-DA46-F6E0-FF5BFD930F5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636;p43">
              <a:extLst>
                <a:ext uri="{FF2B5EF4-FFF2-40B4-BE49-F238E27FC236}">
                  <a16:creationId xmlns:a16="http://schemas.microsoft.com/office/drawing/2014/main" id="{6DBA465D-F1AE-1160-52A3-CB3414F62A03}"/>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637;p43">
              <a:extLst>
                <a:ext uri="{FF2B5EF4-FFF2-40B4-BE49-F238E27FC236}">
                  <a16:creationId xmlns:a16="http://schemas.microsoft.com/office/drawing/2014/main" id="{2CB0799F-69A4-B6E1-94D8-B7C2023CB4CF}"/>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638;p43">
              <a:extLst>
                <a:ext uri="{FF2B5EF4-FFF2-40B4-BE49-F238E27FC236}">
                  <a16:creationId xmlns:a16="http://schemas.microsoft.com/office/drawing/2014/main" id="{15B07C25-08E8-47F9-6439-9502F5786FC7}"/>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639;p43">
              <a:extLst>
                <a:ext uri="{FF2B5EF4-FFF2-40B4-BE49-F238E27FC236}">
                  <a16:creationId xmlns:a16="http://schemas.microsoft.com/office/drawing/2014/main" id="{DF82F1D8-A0AA-30F2-9903-068BB2B4F44F}"/>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640;p43">
              <a:extLst>
                <a:ext uri="{FF2B5EF4-FFF2-40B4-BE49-F238E27FC236}">
                  <a16:creationId xmlns:a16="http://schemas.microsoft.com/office/drawing/2014/main" id="{D8C8DF4B-A022-95CB-C55F-A2425BDDB4FC}"/>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641;p43">
              <a:extLst>
                <a:ext uri="{FF2B5EF4-FFF2-40B4-BE49-F238E27FC236}">
                  <a16:creationId xmlns:a16="http://schemas.microsoft.com/office/drawing/2014/main" id="{78CF803B-C7C0-62FF-016C-206278A3678F}"/>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642;p43">
              <a:extLst>
                <a:ext uri="{FF2B5EF4-FFF2-40B4-BE49-F238E27FC236}">
                  <a16:creationId xmlns:a16="http://schemas.microsoft.com/office/drawing/2014/main" id="{02DBA1DC-5C50-45D8-3F77-B621CBFB8011}"/>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643;p43">
              <a:extLst>
                <a:ext uri="{FF2B5EF4-FFF2-40B4-BE49-F238E27FC236}">
                  <a16:creationId xmlns:a16="http://schemas.microsoft.com/office/drawing/2014/main" id="{F4CAB98F-FB31-CC0C-CD69-7AC9900F70B2}"/>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7;p34">
            <a:extLst>
              <a:ext uri="{FF2B5EF4-FFF2-40B4-BE49-F238E27FC236}">
                <a16:creationId xmlns:a16="http://schemas.microsoft.com/office/drawing/2014/main" id="{415C3459-4468-77F2-15B3-9661957CC562}"/>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680699" y="312657"/>
            <a:ext cx="5363474"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a:t>
            </a:r>
            <a:r>
              <a:rPr lang="fr-CM" dirty="0"/>
              <a:t>ONCLUSION</a:t>
            </a:r>
          </a:p>
        </p:txBody>
      </p:sp>
      <p:sp>
        <p:nvSpPr>
          <p:cNvPr id="606" name="Google Shape;606;p34"/>
          <p:cNvSpPr txBox="1">
            <a:spLocks noGrp="1"/>
          </p:cNvSpPr>
          <p:nvPr>
            <p:ph type="subTitle" idx="1"/>
          </p:nvPr>
        </p:nvSpPr>
        <p:spPr>
          <a:xfrm>
            <a:off x="866304" y="2012780"/>
            <a:ext cx="3827139" cy="143478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Bilan de travail</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Perspective d’amélioration</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Perspective professionnel</a:t>
            </a:r>
          </a:p>
          <a:p>
            <a:pPr marL="0" lvl="0" indent="0" algn="l" rtl="0">
              <a:spcBef>
                <a:spcPts val="0"/>
              </a:spcBef>
              <a:spcAft>
                <a:spcPts val="0"/>
              </a:spcAft>
              <a:buNone/>
            </a:pPr>
            <a:endParaRPr dirty="0">
              <a:solidFill>
                <a:schemeClr val="lt2"/>
              </a:solidFil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2" name="Google Shape;1371;p41">
            <a:extLst>
              <a:ext uri="{FF2B5EF4-FFF2-40B4-BE49-F238E27FC236}">
                <a16:creationId xmlns:a16="http://schemas.microsoft.com/office/drawing/2014/main" id="{E201FCC8-BF35-2722-4020-F0DC7E6428AB}"/>
              </a:ext>
            </a:extLst>
          </p:cNvPr>
          <p:cNvGrpSpPr/>
          <p:nvPr/>
        </p:nvGrpSpPr>
        <p:grpSpPr>
          <a:xfrm>
            <a:off x="3960418" y="1585025"/>
            <a:ext cx="4835770" cy="3504846"/>
            <a:chOff x="133200" y="238100"/>
            <a:chExt cx="7227275" cy="5238150"/>
          </a:xfrm>
        </p:grpSpPr>
        <p:sp>
          <p:nvSpPr>
            <p:cNvPr id="3" name="Google Shape;1372;p41">
              <a:extLst>
                <a:ext uri="{FF2B5EF4-FFF2-40B4-BE49-F238E27FC236}">
                  <a16:creationId xmlns:a16="http://schemas.microsoft.com/office/drawing/2014/main" id="{408DCBF4-424D-924C-9682-EE42F84347D7}"/>
                </a:ext>
              </a:extLst>
            </p:cNvPr>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3;p41">
              <a:extLst>
                <a:ext uri="{FF2B5EF4-FFF2-40B4-BE49-F238E27FC236}">
                  <a16:creationId xmlns:a16="http://schemas.microsoft.com/office/drawing/2014/main" id="{C268BF70-8E2C-63B6-8310-1985A0FDFCAE}"/>
                </a:ext>
              </a:extLst>
            </p:cNvPr>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74;p41">
              <a:extLst>
                <a:ext uri="{FF2B5EF4-FFF2-40B4-BE49-F238E27FC236}">
                  <a16:creationId xmlns:a16="http://schemas.microsoft.com/office/drawing/2014/main" id="{BB985AC8-DCF8-866F-F743-F6B7347C6AF5}"/>
                </a:ext>
              </a:extLst>
            </p:cNvPr>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5;p41">
              <a:extLst>
                <a:ext uri="{FF2B5EF4-FFF2-40B4-BE49-F238E27FC236}">
                  <a16:creationId xmlns:a16="http://schemas.microsoft.com/office/drawing/2014/main" id="{805FD232-0FA8-9918-214B-53FDE36ACC3B}"/>
                </a:ext>
              </a:extLst>
            </p:cNvPr>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6;p41">
              <a:extLst>
                <a:ext uri="{FF2B5EF4-FFF2-40B4-BE49-F238E27FC236}">
                  <a16:creationId xmlns:a16="http://schemas.microsoft.com/office/drawing/2014/main" id="{621A0168-EE55-3E78-78B8-F65B3F18577E}"/>
                </a:ext>
              </a:extLst>
            </p:cNvPr>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7;p41">
              <a:extLst>
                <a:ext uri="{FF2B5EF4-FFF2-40B4-BE49-F238E27FC236}">
                  <a16:creationId xmlns:a16="http://schemas.microsoft.com/office/drawing/2014/main" id="{ED3A1CD6-9577-FDE5-30AE-7EB4344E9D3E}"/>
                </a:ext>
              </a:extLst>
            </p:cNvPr>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78;p41">
              <a:extLst>
                <a:ext uri="{FF2B5EF4-FFF2-40B4-BE49-F238E27FC236}">
                  <a16:creationId xmlns:a16="http://schemas.microsoft.com/office/drawing/2014/main" id="{098147DE-DC83-355D-9B57-981884FBE008}"/>
                </a:ext>
              </a:extLst>
            </p:cNvPr>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9;p41">
              <a:extLst>
                <a:ext uri="{FF2B5EF4-FFF2-40B4-BE49-F238E27FC236}">
                  <a16:creationId xmlns:a16="http://schemas.microsoft.com/office/drawing/2014/main" id="{C8DB424B-200E-2676-751E-8D886D07F2BF}"/>
                </a:ext>
              </a:extLst>
            </p:cNvPr>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80;p41">
              <a:extLst>
                <a:ext uri="{FF2B5EF4-FFF2-40B4-BE49-F238E27FC236}">
                  <a16:creationId xmlns:a16="http://schemas.microsoft.com/office/drawing/2014/main" id="{884B576A-33F7-FEE1-FE49-9209187907E7}"/>
                </a:ext>
              </a:extLst>
            </p:cNvPr>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1;p41">
              <a:extLst>
                <a:ext uri="{FF2B5EF4-FFF2-40B4-BE49-F238E27FC236}">
                  <a16:creationId xmlns:a16="http://schemas.microsoft.com/office/drawing/2014/main" id="{78E1A396-D897-AD4D-F3EC-F3A803953421}"/>
                </a:ext>
              </a:extLst>
            </p:cNvPr>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2;p41">
              <a:extLst>
                <a:ext uri="{FF2B5EF4-FFF2-40B4-BE49-F238E27FC236}">
                  <a16:creationId xmlns:a16="http://schemas.microsoft.com/office/drawing/2014/main" id="{246A95AB-6BE8-554C-D454-4239D50B111B}"/>
                </a:ext>
              </a:extLst>
            </p:cNvPr>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3;p41">
              <a:extLst>
                <a:ext uri="{FF2B5EF4-FFF2-40B4-BE49-F238E27FC236}">
                  <a16:creationId xmlns:a16="http://schemas.microsoft.com/office/drawing/2014/main" id="{11F3150D-27E3-B784-998F-5119913971FC}"/>
                </a:ext>
              </a:extLst>
            </p:cNvPr>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4;p41">
              <a:extLst>
                <a:ext uri="{FF2B5EF4-FFF2-40B4-BE49-F238E27FC236}">
                  <a16:creationId xmlns:a16="http://schemas.microsoft.com/office/drawing/2014/main" id="{CF8C47F3-759C-8184-D360-A9F905B53E2A}"/>
                </a:ext>
              </a:extLst>
            </p:cNvPr>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5;p41">
              <a:extLst>
                <a:ext uri="{FF2B5EF4-FFF2-40B4-BE49-F238E27FC236}">
                  <a16:creationId xmlns:a16="http://schemas.microsoft.com/office/drawing/2014/main" id="{79984104-9CE1-C9D9-9DEF-9FE6DC53E0C9}"/>
                </a:ext>
              </a:extLst>
            </p:cNvPr>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86;p41">
              <a:extLst>
                <a:ext uri="{FF2B5EF4-FFF2-40B4-BE49-F238E27FC236}">
                  <a16:creationId xmlns:a16="http://schemas.microsoft.com/office/drawing/2014/main" id="{74B16BB4-6D23-0C22-E2B7-483C77356212}"/>
                </a:ext>
              </a:extLst>
            </p:cNvPr>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7;p41">
              <a:extLst>
                <a:ext uri="{FF2B5EF4-FFF2-40B4-BE49-F238E27FC236}">
                  <a16:creationId xmlns:a16="http://schemas.microsoft.com/office/drawing/2014/main" id="{D9D07669-3F5A-25E7-A0D5-B277D8DB857C}"/>
                </a:ext>
              </a:extLst>
            </p:cNvPr>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8;p41">
              <a:extLst>
                <a:ext uri="{FF2B5EF4-FFF2-40B4-BE49-F238E27FC236}">
                  <a16:creationId xmlns:a16="http://schemas.microsoft.com/office/drawing/2014/main" id="{5957D927-D0B3-BDB1-0DFD-32D92A85A82F}"/>
                </a:ext>
              </a:extLst>
            </p:cNvPr>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9;p41">
              <a:extLst>
                <a:ext uri="{FF2B5EF4-FFF2-40B4-BE49-F238E27FC236}">
                  <a16:creationId xmlns:a16="http://schemas.microsoft.com/office/drawing/2014/main" id="{F081696B-4BC6-468E-D869-3F63CCB08FC5}"/>
                </a:ext>
              </a:extLst>
            </p:cNvPr>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0;p41">
              <a:extLst>
                <a:ext uri="{FF2B5EF4-FFF2-40B4-BE49-F238E27FC236}">
                  <a16:creationId xmlns:a16="http://schemas.microsoft.com/office/drawing/2014/main" id="{A5399CDA-1041-EFFF-C4BF-9C090377CFFD}"/>
                </a:ext>
              </a:extLst>
            </p:cNvPr>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91;p41">
              <a:extLst>
                <a:ext uri="{FF2B5EF4-FFF2-40B4-BE49-F238E27FC236}">
                  <a16:creationId xmlns:a16="http://schemas.microsoft.com/office/drawing/2014/main" id="{FEAFB333-A8DE-2FB8-CF1C-76DBB3BE6032}"/>
                </a:ext>
              </a:extLst>
            </p:cNvPr>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92;p41">
              <a:extLst>
                <a:ext uri="{FF2B5EF4-FFF2-40B4-BE49-F238E27FC236}">
                  <a16:creationId xmlns:a16="http://schemas.microsoft.com/office/drawing/2014/main" id="{7FBB3F3C-5174-BB6C-B86A-C21EBA5BB4D6}"/>
                </a:ext>
              </a:extLst>
            </p:cNvPr>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3;p41">
              <a:extLst>
                <a:ext uri="{FF2B5EF4-FFF2-40B4-BE49-F238E27FC236}">
                  <a16:creationId xmlns:a16="http://schemas.microsoft.com/office/drawing/2014/main" id="{AB0444D1-8266-84E7-04ED-9822188B8920}"/>
                </a:ext>
              </a:extLst>
            </p:cNvPr>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4;p41">
              <a:extLst>
                <a:ext uri="{FF2B5EF4-FFF2-40B4-BE49-F238E27FC236}">
                  <a16:creationId xmlns:a16="http://schemas.microsoft.com/office/drawing/2014/main" id="{0E5F7394-E8DB-5108-95B3-33D8F3A5933D}"/>
                </a:ext>
              </a:extLst>
            </p:cNvPr>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5;p41">
              <a:extLst>
                <a:ext uri="{FF2B5EF4-FFF2-40B4-BE49-F238E27FC236}">
                  <a16:creationId xmlns:a16="http://schemas.microsoft.com/office/drawing/2014/main" id="{113EC13F-7040-817A-1FFF-683CA3257408}"/>
                </a:ext>
              </a:extLst>
            </p:cNvPr>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6;p41">
              <a:extLst>
                <a:ext uri="{FF2B5EF4-FFF2-40B4-BE49-F238E27FC236}">
                  <a16:creationId xmlns:a16="http://schemas.microsoft.com/office/drawing/2014/main" id="{A4E7C610-0FEA-07DF-EC7E-31110166DF85}"/>
                </a:ext>
              </a:extLst>
            </p:cNvPr>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7;p41">
              <a:extLst>
                <a:ext uri="{FF2B5EF4-FFF2-40B4-BE49-F238E27FC236}">
                  <a16:creationId xmlns:a16="http://schemas.microsoft.com/office/drawing/2014/main" id="{496535FA-F82F-6B85-3F8F-6CF94CC44937}"/>
                </a:ext>
              </a:extLst>
            </p:cNvPr>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8;p41">
              <a:extLst>
                <a:ext uri="{FF2B5EF4-FFF2-40B4-BE49-F238E27FC236}">
                  <a16:creationId xmlns:a16="http://schemas.microsoft.com/office/drawing/2014/main" id="{EB82F9CC-0483-0C93-ED30-BD2628CEBE8E}"/>
                </a:ext>
              </a:extLst>
            </p:cNvPr>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9;p41">
              <a:extLst>
                <a:ext uri="{FF2B5EF4-FFF2-40B4-BE49-F238E27FC236}">
                  <a16:creationId xmlns:a16="http://schemas.microsoft.com/office/drawing/2014/main" id="{44D33A4D-0591-7479-A365-6DFDDAD0B571}"/>
                </a:ext>
              </a:extLst>
            </p:cNvPr>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0;p41">
              <a:extLst>
                <a:ext uri="{FF2B5EF4-FFF2-40B4-BE49-F238E27FC236}">
                  <a16:creationId xmlns:a16="http://schemas.microsoft.com/office/drawing/2014/main" id="{C85C47A7-5561-F3A6-3AC3-ECFC8F184660}"/>
                </a:ext>
              </a:extLst>
            </p:cNvPr>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01;p41">
              <a:extLst>
                <a:ext uri="{FF2B5EF4-FFF2-40B4-BE49-F238E27FC236}">
                  <a16:creationId xmlns:a16="http://schemas.microsoft.com/office/drawing/2014/main" id="{465857B3-119A-86B7-F71C-64700BDDEEE6}"/>
                </a:ext>
              </a:extLst>
            </p:cNvPr>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02;p41">
              <a:extLst>
                <a:ext uri="{FF2B5EF4-FFF2-40B4-BE49-F238E27FC236}">
                  <a16:creationId xmlns:a16="http://schemas.microsoft.com/office/drawing/2014/main" id="{808EF3E3-258E-FA38-4728-787DC148D4F8}"/>
                </a:ext>
              </a:extLst>
            </p:cNvPr>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03;p41">
              <a:extLst>
                <a:ext uri="{FF2B5EF4-FFF2-40B4-BE49-F238E27FC236}">
                  <a16:creationId xmlns:a16="http://schemas.microsoft.com/office/drawing/2014/main" id="{77385600-0A64-CCC9-609B-30AA2BCBC3BF}"/>
                </a:ext>
              </a:extLst>
            </p:cNvPr>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04;p41">
              <a:extLst>
                <a:ext uri="{FF2B5EF4-FFF2-40B4-BE49-F238E27FC236}">
                  <a16:creationId xmlns:a16="http://schemas.microsoft.com/office/drawing/2014/main" id="{A8B9979D-433C-FB41-11E5-8215226A31CF}"/>
                </a:ext>
              </a:extLst>
            </p:cNvPr>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05;p41">
              <a:extLst>
                <a:ext uri="{FF2B5EF4-FFF2-40B4-BE49-F238E27FC236}">
                  <a16:creationId xmlns:a16="http://schemas.microsoft.com/office/drawing/2014/main" id="{3F59677B-F41E-9916-9D0E-EB9987484251}"/>
                </a:ext>
              </a:extLst>
            </p:cNvPr>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06;p41">
              <a:extLst>
                <a:ext uri="{FF2B5EF4-FFF2-40B4-BE49-F238E27FC236}">
                  <a16:creationId xmlns:a16="http://schemas.microsoft.com/office/drawing/2014/main" id="{91B120D0-9B5B-4F43-6CB4-70C0AACFEFDD}"/>
                </a:ext>
              </a:extLst>
            </p:cNvPr>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07;p41">
              <a:extLst>
                <a:ext uri="{FF2B5EF4-FFF2-40B4-BE49-F238E27FC236}">
                  <a16:creationId xmlns:a16="http://schemas.microsoft.com/office/drawing/2014/main" id="{E6E47715-F907-117F-E301-1C86C8A09542}"/>
                </a:ext>
              </a:extLst>
            </p:cNvPr>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08;p41">
              <a:extLst>
                <a:ext uri="{FF2B5EF4-FFF2-40B4-BE49-F238E27FC236}">
                  <a16:creationId xmlns:a16="http://schemas.microsoft.com/office/drawing/2014/main" id="{07D795E9-254B-2CB0-0B6C-6F9FF76E0C82}"/>
                </a:ext>
              </a:extLst>
            </p:cNvPr>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09;p41">
              <a:extLst>
                <a:ext uri="{FF2B5EF4-FFF2-40B4-BE49-F238E27FC236}">
                  <a16:creationId xmlns:a16="http://schemas.microsoft.com/office/drawing/2014/main" id="{06C7379E-0030-9A92-C2A5-96A86F971B07}"/>
                </a:ext>
              </a:extLst>
            </p:cNvPr>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10;p41">
              <a:extLst>
                <a:ext uri="{FF2B5EF4-FFF2-40B4-BE49-F238E27FC236}">
                  <a16:creationId xmlns:a16="http://schemas.microsoft.com/office/drawing/2014/main" id="{40F0DEF1-5820-87B3-E5CD-6B8E88B516D8}"/>
                </a:ext>
              </a:extLst>
            </p:cNvPr>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411;p41">
              <a:extLst>
                <a:ext uri="{FF2B5EF4-FFF2-40B4-BE49-F238E27FC236}">
                  <a16:creationId xmlns:a16="http://schemas.microsoft.com/office/drawing/2014/main" id="{F10E0E6C-AF08-4668-AF4F-63F4251D92BB}"/>
                </a:ext>
              </a:extLst>
            </p:cNvPr>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412;p41">
              <a:extLst>
                <a:ext uri="{FF2B5EF4-FFF2-40B4-BE49-F238E27FC236}">
                  <a16:creationId xmlns:a16="http://schemas.microsoft.com/office/drawing/2014/main" id="{AFA54C43-7AD4-019A-AB05-CEAE6637BD23}"/>
                </a:ext>
              </a:extLst>
            </p:cNvPr>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413;p41">
              <a:extLst>
                <a:ext uri="{FF2B5EF4-FFF2-40B4-BE49-F238E27FC236}">
                  <a16:creationId xmlns:a16="http://schemas.microsoft.com/office/drawing/2014/main" id="{0C6AD975-C9A8-73B9-96D6-DE4425DC6979}"/>
                </a:ext>
              </a:extLst>
            </p:cNvPr>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414;p41">
              <a:extLst>
                <a:ext uri="{FF2B5EF4-FFF2-40B4-BE49-F238E27FC236}">
                  <a16:creationId xmlns:a16="http://schemas.microsoft.com/office/drawing/2014/main" id="{BB8940EA-ECB3-E2AB-FBB6-DF7246850298}"/>
                </a:ext>
              </a:extLst>
            </p:cNvPr>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15;p41">
              <a:extLst>
                <a:ext uri="{FF2B5EF4-FFF2-40B4-BE49-F238E27FC236}">
                  <a16:creationId xmlns:a16="http://schemas.microsoft.com/office/drawing/2014/main" id="{9E8B8CE5-21F1-B372-814D-2E3E3E4D2CF9}"/>
                </a:ext>
              </a:extLst>
            </p:cNvPr>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16;p41">
              <a:extLst>
                <a:ext uri="{FF2B5EF4-FFF2-40B4-BE49-F238E27FC236}">
                  <a16:creationId xmlns:a16="http://schemas.microsoft.com/office/drawing/2014/main" id="{14DC89B0-FE70-8D49-9F81-033AE316816F}"/>
                </a:ext>
              </a:extLst>
            </p:cNvPr>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17;p41">
              <a:extLst>
                <a:ext uri="{FF2B5EF4-FFF2-40B4-BE49-F238E27FC236}">
                  <a16:creationId xmlns:a16="http://schemas.microsoft.com/office/drawing/2014/main" id="{D9E6530E-7E58-2F82-51EB-0DED1B20DDC4}"/>
                </a:ext>
              </a:extLst>
            </p:cNvPr>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18;p41">
              <a:extLst>
                <a:ext uri="{FF2B5EF4-FFF2-40B4-BE49-F238E27FC236}">
                  <a16:creationId xmlns:a16="http://schemas.microsoft.com/office/drawing/2014/main" id="{53B1FE8C-C748-FFBB-99AF-6765AB29069A}"/>
                </a:ext>
              </a:extLst>
            </p:cNvPr>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19;p41">
              <a:extLst>
                <a:ext uri="{FF2B5EF4-FFF2-40B4-BE49-F238E27FC236}">
                  <a16:creationId xmlns:a16="http://schemas.microsoft.com/office/drawing/2014/main" id="{DF14D92A-F6F2-6932-A7DF-1129A8C86757}"/>
                </a:ext>
              </a:extLst>
            </p:cNvPr>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20;p41">
              <a:extLst>
                <a:ext uri="{FF2B5EF4-FFF2-40B4-BE49-F238E27FC236}">
                  <a16:creationId xmlns:a16="http://schemas.microsoft.com/office/drawing/2014/main" id="{F59982C8-B83F-0C17-2655-3CF751BF2CA5}"/>
                </a:ext>
              </a:extLst>
            </p:cNvPr>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21;p41">
              <a:extLst>
                <a:ext uri="{FF2B5EF4-FFF2-40B4-BE49-F238E27FC236}">
                  <a16:creationId xmlns:a16="http://schemas.microsoft.com/office/drawing/2014/main" id="{DD3A965E-4860-9598-0BD6-4579D87F7620}"/>
                </a:ext>
              </a:extLst>
            </p:cNvPr>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22;p41">
              <a:extLst>
                <a:ext uri="{FF2B5EF4-FFF2-40B4-BE49-F238E27FC236}">
                  <a16:creationId xmlns:a16="http://schemas.microsoft.com/office/drawing/2014/main" id="{42D68E75-02CF-935A-F3D1-2878AF3C789D}"/>
                </a:ext>
              </a:extLst>
            </p:cNvPr>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423;p41">
              <a:extLst>
                <a:ext uri="{FF2B5EF4-FFF2-40B4-BE49-F238E27FC236}">
                  <a16:creationId xmlns:a16="http://schemas.microsoft.com/office/drawing/2014/main" id="{7077E28D-196B-73EE-289B-825BD3059230}"/>
                </a:ext>
              </a:extLst>
            </p:cNvPr>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424;p41">
              <a:extLst>
                <a:ext uri="{FF2B5EF4-FFF2-40B4-BE49-F238E27FC236}">
                  <a16:creationId xmlns:a16="http://schemas.microsoft.com/office/drawing/2014/main" id="{AB61C54E-D93E-3AB8-A146-0C9101AD9DAF}"/>
                </a:ext>
              </a:extLst>
            </p:cNvPr>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425;p41">
              <a:extLst>
                <a:ext uri="{FF2B5EF4-FFF2-40B4-BE49-F238E27FC236}">
                  <a16:creationId xmlns:a16="http://schemas.microsoft.com/office/drawing/2014/main" id="{9EFDFA36-59B7-8DCC-8BEF-09B8DFBAFE0A}"/>
                </a:ext>
              </a:extLst>
            </p:cNvPr>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426;p41">
              <a:extLst>
                <a:ext uri="{FF2B5EF4-FFF2-40B4-BE49-F238E27FC236}">
                  <a16:creationId xmlns:a16="http://schemas.microsoft.com/office/drawing/2014/main" id="{D24DCB53-0E6E-E0C7-66FB-92B27098C678}"/>
                </a:ext>
              </a:extLst>
            </p:cNvPr>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427;p41">
              <a:extLst>
                <a:ext uri="{FF2B5EF4-FFF2-40B4-BE49-F238E27FC236}">
                  <a16:creationId xmlns:a16="http://schemas.microsoft.com/office/drawing/2014/main" id="{D613DD7F-C10E-7234-57B4-87084580C7B1}"/>
                </a:ext>
              </a:extLst>
            </p:cNvPr>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428;p41">
              <a:extLst>
                <a:ext uri="{FF2B5EF4-FFF2-40B4-BE49-F238E27FC236}">
                  <a16:creationId xmlns:a16="http://schemas.microsoft.com/office/drawing/2014/main" id="{E7E5EC30-51BF-AB44-BD70-F3E4AC9BBC5A}"/>
                </a:ext>
              </a:extLst>
            </p:cNvPr>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429;p41">
              <a:extLst>
                <a:ext uri="{FF2B5EF4-FFF2-40B4-BE49-F238E27FC236}">
                  <a16:creationId xmlns:a16="http://schemas.microsoft.com/office/drawing/2014/main" id="{F42E28C0-E2ED-DA02-D495-27D417DA6725}"/>
                </a:ext>
              </a:extLst>
            </p:cNvPr>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430;p41">
              <a:extLst>
                <a:ext uri="{FF2B5EF4-FFF2-40B4-BE49-F238E27FC236}">
                  <a16:creationId xmlns:a16="http://schemas.microsoft.com/office/drawing/2014/main" id="{F905E63C-E443-AD87-14C1-57CBFD19880B}"/>
                </a:ext>
              </a:extLst>
            </p:cNvPr>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431;p41">
              <a:extLst>
                <a:ext uri="{FF2B5EF4-FFF2-40B4-BE49-F238E27FC236}">
                  <a16:creationId xmlns:a16="http://schemas.microsoft.com/office/drawing/2014/main" id="{F3464C54-8604-DCC1-7563-C3B5F5A8E91C}"/>
                </a:ext>
              </a:extLst>
            </p:cNvPr>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2;p41">
              <a:extLst>
                <a:ext uri="{FF2B5EF4-FFF2-40B4-BE49-F238E27FC236}">
                  <a16:creationId xmlns:a16="http://schemas.microsoft.com/office/drawing/2014/main" id="{75380B47-3AF7-D373-8DF1-D5633643E596}"/>
                </a:ext>
              </a:extLst>
            </p:cNvPr>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3;p41">
              <a:extLst>
                <a:ext uri="{FF2B5EF4-FFF2-40B4-BE49-F238E27FC236}">
                  <a16:creationId xmlns:a16="http://schemas.microsoft.com/office/drawing/2014/main" id="{EEC0653E-3A06-B90F-FFCC-0CD93E3CBDAA}"/>
                </a:ext>
              </a:extLst>
            </p:cNvPr>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4;p41">
              <a:extLst>
                <a:ext uri="{FF2B5EF4-FFF2-40B4-BE49-F238E27FC236}">
                  <a16:creationId xmlns:a16="http://schemas.microsoft.com/office/drawing/2014/main" id="{325B326D-C1AF-441C-76F6-13A638656CE7}"/>
                </a:ext>
              </a:extLst>
            </p:cNvPr>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35;p41">
              <a:extLst>
                <a:ext uri="{FF2B5EF4-FFF2-40B4-BE49-F238E27FC236}">
                  <a16:creationId xmlns:a16="http://schemas.microsoft.com/office/drawing/2014/main" id="{FDB0EA2A-1901-5E30-DC8C-03849B613DA2}"/>
                </a:ext>
              </a:extLst>
            </p:cNvPr>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36;p41">
              <a:extLst>
                <a:ext uri="{FF2B5EF4-FFF2-40B4-BE49-F238E27FC236}">
                  <a16:creationId xmlns:a16="http://schemas.microsoft.com/office/drawing/2014/main" id="{E9FFE2EA-C4D9-89C3-3290-4DC54CEC055A}"/>
                </a:ext>
              </a:extLst>
            </p:cNvPr>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37;p41">
              <a:extLst>
                <a:ext uri="{FF2B5EF4-FFF2-40B4-BE49-F238E27FC236}">
                  <a16:creationId xmlns:a16="http://schemas.microsoft.com/office/drawing/2014/main" id="{DCDFEEFD-0222-EB72-DDDD-9E5497E37E98}"/>
                </a:ext>
              </a:extLst>
            </p:cNvPr>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38;p41">
              <a:extLst>
                <a:ext uri="{FF2B5EF4-FFF2-40B4-BE49-F238E27FC236}">
                  <a16:creationId xmlns:a16="http://schemas.microsoft.com/office/drawing/2014/main" id="{398E8D0E-08FE-5A26-59F9-D42826F07C5A}"/>
                </a:ext>
              </a:extLst>
            </p:cNvPr>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39;p41">
              <a:extLst>
                <a:ext uri="{FF2B5EF4-FFF2-40B4-BE49-F238E27FC236}">
                  <a16:creationId xmlns:a16="http://schemas.microsoft.com/office/drawing/2014/main" id="{9CF8DCA8-73B4-CEB7-C9AD-EF601E7A1558}"/>
                </a:ext>
              </a:extLst>
            </p:cNvPr>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40;p41">
              <a:extLst>
                <a:ext uri="{FF2B5EF4-FFF2-40B4-BE49-F238E27FC236}">
                  <a16:creationId xmlns:a16="http://schemas.microsoft.com/office/drawing/2014/main" id="{9D4AD4F0-B58F-E8F8-488D-86E1FD61E5E0}"/>
                </a:ext>
              </a:extLst>
            </p:cNvPr>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1;p41">
              <a:extLst>
                <a:ext uri="{FF2B5EF4-FFF2-40B4-BE49-F238E27FC236}">
                  <a16:creationId xmlns:a16="http://schemas.microsoft.com/office/drawing/2014/main" id="{77CC90AE-54C8-2575-1F72-709E56A1FB7F}"/>
                </a:ext>
              </a:extLst>
            </p:cNvPr>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42;p41">
              <a:extLst>
                <a:ext uri="{FF2B5EF4-FFF2-40B4-BE49-F238E27FC236}">
                  <a16:creationId xmlns:a16="http://schemas.microsoft.com/office/drawing/2014/main" id="{FE6119DC-F9D3-30F6-B843-9AC7D5D16905}"/>
                </a:ext>
              </a:extLst>
            </p:cNvPr>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3;p41">
              <a:extLst>
                <a:ext uri="{FF2B5EF4-FFF2-40B4-BE49-F238E27FC236}">
                  <a16:creationId xmlns:a16="http://schemas.microsoft.com/office/drawing/2014/main" id="{3532E982-C985-1B8D-D184-467A4BE3E6BD}"/>
                </a:ext>
              </a:extLst>
            </p:cNvPr>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4;p41">
              <a:extLst>
                <a:ext uri="{FF2B5EF4-FFF2-40B4-BE49-F238E27FC236}">
                  <a16:creationId xmlns:a16="http://schemas.microsoft.com/office/drawing/2014/main" id="{4A2E029C-0E79-CF4B-DD4F-39F39DE10004}"/>
                </a:ext>
              </a:extLst>
            </p:cNvPr>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45;p41">
              <a:extLst>
                <a:ext uri="{FF2B5EF4-FFF2-40B4-BE49-F238E27FC236}">
                  <a16:creationId xmlns:a16="http://schemas.microsoft.com/office/drawing/2014/main" id="{51E0D7CB-31C9-D680-3AA8-193B135EBEE3}"/>
                </a:ext>
              </a:extLst>
            </p:cNvPr>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6;p41">
              <a:extLst>
                <a:ext uri="{FF2B5EF4-FFF2-40B4-BE49-F238E27FC236}">
                  <a16:creationId xmlns:a16="http://schemas.microsoft.com/office/drawing/2014/main" id="{EDDDF294-9B90-250D-6A92-1DDCC8246BAE}"/>
                </a:ext>
              </a:extLst>
            </p:cNvPr>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47;p41">
              <a:extLst>
                <a:ext uri="{FF2B5EF4-FFF2-40B4-BE49-F238E27FC236}">
                  <a16:creationId xmlns:a16="http://schemas.microsoft.com/office/drawing/2014/main" id="{43CA3C1A-6C13-9C82-FA77-32E99FF2D69E}"/>
                </a:ext>
              </a:extLst>
            </p:cNvPr>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48;p41">
              <a:extLst>
                <a:ext uri="{FF2B5EF4-FFF2-40B4-BE49-F238E27FC236}">
                  <a16:creationId xmlns:a16="http://schemas.microsoft.com/office/drawing/2014/main" id="{EADE5F04-B3BC-A26A-757B-169023EE6791}"/>
                </a:ext>
              </a:extLst>
            </p:cNvPr>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49;p41">
              <a:extLst>
                <a:ext uri="{FF2B5EF4-FFF2-40B4-BE49-F238E27FC236}">
                  <a16:creationId xmlns:a16="http://schemas.microsoft.com/office/drawing/2014/main" id="{3908AF6C-C91F-9C72-79EB-7BF465DFAC1B}"/>
                </a:ext>
              </a:extLst>
            </p:cNvPr>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0;p41">
              <a:extLst>
                <a:ext uri="{FF2B5EF4-FFF2-40B4-BE49-F238E27FC236}">
                  <a16:creationId xmlns:a16="http://schemas.microsoft.com/office/drawing/2014/main" id="{902EAE44-02B7-BFC7-28BF-51DD97677EC2}"/>
                </a:ext>
              </a:extLst>
            </p:cNvPr>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1;p41">
              <a:extLst>
                <a:ext uri="{FF2B5EF4-FFF2-40B4-BE49-F238E27FC236}">
                  <a16:creationId xmlns:a16="http://schemas.microsoft.com/office/drawing/2014/main" id="{ECFE12DD-B089-5BED-EBBD-745F6FA47295}"/>
                </a:ext>
              </a:extLst>
            </p:cNvPr>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2;p41">
              <a:extLst>
                <a:ext uri="{FF2B5EF4-FFF2-40B4-BE49-F238E27FC236}">
                  <a16:creationId xmlns:a16="http://schemas.microsoft.com/office/drawing/2014/main" id="{F658803C-6EBA-707D-4D1B-92068552E3AF}"/>
                </a:ext>
              </a:extLst>
            </p:cNvPr>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607;p34">
            <a:extLst>
              <a:ext uri="{FF2B5EF4-FFF2-40B4-BE49-F238E27FC236}">
                <a16:creationId xmlns:a16="http://schemas.microsoft.com/office/drawing/2014/main" id="{56EDDE8C-76F4-09AB-69B8-124DED00F728}"/>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37</a:t>
            </a:r>
          </a:p>
        </p:txBody>
      </p:sp>
    </p:spTree>
    <p:extLst>
      <p:ext uri="{BB962C8B-B14F-4D97-AF65-F5344CB8AC3E}">
        <p14:creationId xmlns:p14="http://schemas.microsoft.com/office/powerpoint/2010/main" val="2561829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65"/>
        <p:cNvGrpSpPr/>
        <p:nvPr/>
      </p:nvGrpSpPr>
      <p:grpSpPr>
        <a:xfrm>
          <a:off x="0" y="0"/>
          <a:ext cx="0" cy="0"/>
          <a:chOff x="0" y="0"/>
          <a:chExt cx="0" cy="0"/>
        </a:xfrm>
      </p:grpSpPr>
      <p:pic>
        <p:nvPicPr>
          <p:cNvPr id="3973" name="Google Shape;3973;p69"/>
          <p:cNvPicPr preferRelativeResize="0"/>
          <p:nvPr/>
        </p:nvPicPr>
        <p:blipFill rotWithShape="1">
          <a:blip r:embed="rId3">
            <a:alphaModFix/>
          </a:blip>
          <a:srcRect/>
          <a:stretch/>
        </p:blipFill>
        <p:spPr>
          <a:xfrm>
            <a:off x="3701212" y="2365604"/>
            <a:ext cx="1741575" cy="1741575"/>
          </a:xfrm>
          <a:prstGeom prst="rect">
            <a:avLst/>
          </a:prstGeom>
          <a:noFill/>
          <a:ln>
            <a:noFill/>
          </a:ln>
        </p:spPr>
      </p:pic>
      <p:sp>
        <p:nvSpPr>
          <p:cNvPr id="3" name="Google Shape;529;p34">
            <a:extLst>
              <a:ext uri="{FF2B5EF4-FFF2-40B4-BE49-F238E27FC236}">
                <a16:creationId xmlns:a16="http://schemas.microsoft.com/office/drawing/2014/main" id="{40CFF31E-4DD6-A8B1-0507-0700059D0B5A}"/>
              </a:ext>
            </a:extLst>
          </p:cNvPr>
          <p:cNvSpPr txBox="1">
            <a:spLocks/>
          </p:cNvSpPr>
          <p:nvPr/>
        </p:nvSpPr>
        <p:spPr>
          <a:xfrm>
            <a:off x="1511143" y="362663"/>
            <a:ext cx="5905965" cy="167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1F1C51"/>
              </a:buClr>
              <a:buSzPts val="4800"/>
              <a:buFont typeface="Viga"/>
              <a:buNone/>
              <a:tabLst/>
              <a:defRPr/>
            </a:pPr>
            <a:r>
              <a:rPr kumimoji="0" lang="fr-FR" sz="4800" b="0" i="0" u="none" strike="noStrike" kern="0" cap="none" spc="0" normalizeH="0" baseline="0" noProof="0" dirty="0">
                <a:ln>
                  <a:noFill/>
                </a:ln>
                <a:solidFill>
                  <a:schemeClr val="accent5">
                    <a:lumMod val="60000"/>
                    <a:lumOff val="40000"/>
                  </a:schemeClr>
                </a:solidFill>
                <a:effectLst/>
                <a:uLnTx/>
                <a:uFillTx/>
                <a:latin typeface="Viga"/>
                <a:sym typeface="Viga"/>
              </a:rPr>
              <a:t>MERCI POUR VOTRE ATTENTION !</a:t>
            </a:r>
            <a:endParaRPr kumimoji="0" lang="fr-CM" sz="4800" b="0" i="0" u="none" strike="noStrike" kern="0" cap="none" spc="0" normalizeH="0" baseline="0" noProof="0" dirty="0">
              <a:ln>
                <a:noFill/>
              </a:ln>
              <a:solidFill>
                <a:schemeClr val="accent5">
                  <a:lumMod val="60000"/>
                  <a:lumOff val="40000"/>
                </a:schemeClr>
              </a:solidFill>
              <a:effectLst/>
              <a:uLnTx/>
              <a:uFillTx/>
              <a:latin typeface="Viga"/>
              <a:sym typeface="Vig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94C9AE76-1BF6-5D3E-2D5C-99805CB98B0E}"/>
              </a:ext>
            </a:extLst>
          </p:cNvPr>
          <p:cNvGraphicFramePr>
            <a:graphicFrameLocks noGrp="1"/>
          </p:cNvGraphicFramePr>
          <p:nvPr>
            <p:extLst>
              <p:ext uri="{D42A27DB-BD31-4B8C-83A1-F6EECF244321}">
                <p14:modId xmlns:p14="http://schemas.microsoft.com/office/powerpoint/2010/main" val="3169591691"/>
              </p:ext>
            </p:extLst>
          </p:nvPr>
        </p:nvGraphicFramePr>
        <p:xfrm>
          <a:off x="412635" y="720174"/>
          <a:ext cx="3444989" cy="3875508"/>
        </p:xfrm>
        <a:graphic>
          <a:graphicData uri="http://schemas.openxmlformats.org/drawingml/2006/table">
            <a:tbl>
              <a:tblPr firstRow="1" firstCol="1" bandRow="1">
                <a:tableStyleId>{284E427A-3D55-4303-BF80-6455036E1DE7}</a:tableStyleId>
              </a:tblPr>
              <a:tblGrid>
                <a:gridCol w="1244714">
                  <a:extLst>
                    <a:ext uri="{9D8B030D-6E8A-4147-A177-3AD203B41FA5}">
                      <a16:colId xmlns:a16="http://schemas.microsoft.com/office/drawing/2014/main" val="1732991820"/>
                    </a:ext>
                  </a:extLst>
                </a:gridCol>
                <a:gridCol w="2200275">
                  <a:extLst>
                    <a:ext uri="{9D8B030D-6E8A-4147-A177-3AD203B41FA5}">
                      <a16:colId xmlns:a16="http://schemas.microsoft.com/office/drawing/2014/main" val="2093287459"/>
                    </a:ext>
                  </a:extLst>
                </a:gridCol>
              </a:tblGrid>
              <a:tr h="191728">
                <a:tc>
                  <a:txBody>
                    <a:bodyPr/>
                    <a:lstStyle/>
                    <a:p>
                      <a:pPr algn="r">
                        <a:lnSpc>
                          <a:spcPct val="150000"/>
                        </a:lnSpc>
                        <a:spcAft>
                          <a:spcPts val="800"/>
                        </a:spcAft>
                      </a:pPr>
                      <a:r>
                        <a:rPr lang="fr-FR"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Nom de l’entreprise</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FR"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IP-TELRA</a:t>
                      </a:r>
                      <a:endParaRPr lang="fr-CM" sz="9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1065884089"/>
                  </a:ext>
                </a:extLst>
              </a:tr>
              <a:tr h="409338">
                <a:tc>
                  <a:txBody>
                    <a:bodyPr/>
                    <a:lstStyle/>
                    <a:p>
                      <a:pPr algn="r">
                        <a:lnSpc>
                          <a:spcPct val="150000"/>
                        </a:lnSpc>
                        <a:spcAft>
                          <a:spcPts val="800"/>
                        </a:spcAft>
                        <a:tabLst>
                          <a:tab pos="1990725" algn="l"/>
                        </a:tabLst>
                      </a:pPr>
                      <a:r>
                        <a:rPr lang="fr-CM" sz="900">
                          <a:effectLst/>
                        </a:rPr>
                        <a:t>Acronyme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en-US" sz="900">
                          <a:effectLst/>
                        </a:rPr>
                        <a:t>Internet et Protocol pour les Telecom et Reseau d’Afrique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3908911569"/>
                  </a:ext>
                </a:extLst>
              </a:tr>
              <a:tr h="1167645">
                <a:tc>
                  <a:txBody>
                    <a:bodyPr/>
                    <a:lstStyle/>
                    <a:p>
                      <a:pPr algn="r">
                        <a:lnSpc>
                          <a:spcPct val="150000"/>
                        </a:lnSpc>
                        <a:spcAft>
                          <a:spcPts val="800"/>
                        </a:spcAft>
                      </a:pPr>
                      <a:r>
                        <a:rPr lang="en-US" sz="900" dirty="0">
                          <a:effectLst/>
                        </a:rPr>
                        <a:t> </a:t>
                      </a:r>
                      <a:endParaRPr lang="fr-CM" sz="900" dirty="0">
                        <a:effectLst/>
                      </a:endParaRPr>
                    </a:p>
                    <a:p>
                      <a:pPr algn="r">
                        <a:lnSpc>
                          <a:spcPct val="150000"/>
                        </a:lnSpc>
                        <a:spcAft>
                          <a:spcPts val="800"/>
                        </a:spcAft>
                      </a:pPr>
                      <a:r>
                        <a:rPr lang="en-US" sz="900" dirty="0">
                          <a:effectLst/>
                        </a:rPr>
                        <a:t> </a:t>
                      </a:r>
                      <a:endParaRPr lang="fr-CM" sz="900" dirty="0">
                        <a:effectLst/>
                      </a:endParaRPr>
                    </a:p>
                    <a:p>
                      <a:pPr algn="r">
                        <a:lnSpc>
                          <a:spcPct val="150000"/>
                        </a:lnSpc>
                        <a:spcAft>
                          <a:spcPts val="800"/>
                        </a:spcAft>
                      </a:pPr>
                      <a:r>
                        <a:rPr lang="en-US" sz="900" dirty="0">
                          <a:effectLst/>
                        </a:rPr>
                        <a:t> </a:t>
                      </a:r>
                      <a:endParaRPr lang="fr-CM" sz="900" dirty="0">
                        <a:effectLst/>
                      </a:endParaRPr>
                    </a:p>
                    <a:p>
                      <a:pPr algn="r">
                        <a:lnSpc>
                          <a:spcPct val="150000"/>
                        </a:lnSpc>
                        <a:spcAft>
                          <a:spcPts val="800"/>
                        </a:spcAft>
                      </a:pPr>
                      <a:r>
                        <a:rPr lang="fr-CM" sz="900" dirty="0">
                          <a:effectLst/>
                        </a:rPr>
                        <a:t>Logo :</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1149386391"/>
                  </a:ext>
                </a:extLst>
              </a:tr>
              <a:tr h="191527">
                <a:tc>
                  <a:txBody>
                    <a:bodyPr/>
                    <a:lstStyle/>
                    <a:p>
                      <a:pPr algn="r">
                        <a:lnSpc>
                          <a:spcPct val="150000"/>
                        </a:lnSpc>
                        <a:spcAft>
                          <a:spcPts val="800"/>
                        </a:spcAft>
                      </a:pPr>
                      <a:r>
                        <a:rPr lang="fr-CM" sz="900">
                          <a:effectLst/>
                        </a:rPr>
                        <a:t>Date de Création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Janvier 2013</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4024935710"/>
                  </a:ext>
                </a:extLst>
              </a:tr>
              <a:tr h="191527">
                <a:tc>
                  <a:txBody>
                    <a:bodyPr/>
                    <a:lstStyle/>
                    <a:p>
                      <a:pPr algn="r">
                        <a:lnSpc>
                          <a:spcPct val="150000"/>
                        </a:lnSpc>
                        <a:spcAft>
                          <a:spcPts val="800"/>
                        </a:spcAft>
                      </a:pPr>
                      <a:r>
                        <a:rPr lang="fr-CM" sz="900">
                          <a:effectLst/>
                        </a:rPr>
                        <a:t>Statut Juridique :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Société Anonyme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3182175478"/>
                  </a:ext>
                </a:extLst>
              </a:tr>
              <a:tr h="191527">
                <a:tc>
                  <a:txBody>
                    <a:bodyPr/>
                    <a:lstStyle/>
                    <a:p>
                      <a:pPr algn="r">
                        <a:lnSpc>
                          <a:spcPct val="150000"/>
                        </a:lnSpc>
                        <a:spcAft>
                          <a:spcPts val="800"/>
                        </a:spcAft>
                      </a:pPr>
                      <a:r>
                        <a:rPr lang="fr-CM" sz="900">
                          <a:effectLst/>
                        </a:rPr>
                        <a:t>Nom du PDG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FOMEKONG Asther Ronald</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644698813"/>
                  </a:ext>
                </a:extLst>
              </a:tr>
              <a:tr h="191527">
                <a:tc>
                  <a:txBody>
                    <a:bodyPr/>
                    <a:lstStyle/>
                    <a:p>
                      <a:pPr algn="r">
                        <a:lnSpc>
                          <a:spcPct val="150000"/>
                        </a:lnSpc>
                        <a:spcAft>
                          <a:spcPts val="800"/>
                        </a:spcAft>
                      </a:pPr>
                      <a:r>
                        <a:rPr lang="fr-CM" sz="900">
                          <a:effectLst/>
                        </a:rPr>
                        <a:t>Adresse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Douala-Makepé, carrefour lycée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1248436528"/>
                  </a:ext>
                </a:extLst>
              </a:tr>
              <a:tr h="191527">
                <a:tc>
                  <a:txBody>
                    <a:bodyPr/>
                    <a:lstStyle/>
                    <a:p>
                      <a:pPr algn="r">
                        <a:lnSpc>
                          <a:spcPct val="150000"/>
                        </a:lnSpc>
                        <a:spcAft>
                          <a:spcPts val="800"/>
                        </a:spcAft>
                      </a:pPr>
                      <a:r>
                        <a:rPr lang="fr-CM" sz="900">
                          <a:effectLst/>
                        </a:rPr>
                        <a:t>Capital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42 000 000 FCFA</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2508072536"/>
                  </a:ext>
                </a:extLst>
              </a:tr>
              <a:tr h="191527">
                <a:tc>
                  <a:txBody>
                    <a:bodyPr/>
                    <a:lstStyle/>
                    <a:p>
                      <a:pPr algn="r">
                        <a:lnSpc>
                          <a:spcPct val="150000"/>
                        </a:lnSpc>
                        <a:spcAft>
                          <a:spcPts val="800"/>
                        </a:spcAft>
                      </a:pPr>
                      <a:r>
                        <a:rPr lang="fr-CM" sz="900">
                          <a:effectLst/>
                        </a:rPr>
                        <a:t>Secteur d’activité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Tertiaire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1529362652"/>
                  </a:ext>
                </a:extLst>
              </a:tr>
              <a:tr h="191527">
                <a:tc>
                  <a:txBody>
                    <a:bodyPr/>
                    <a:lstStyle/>
                    <a:p>
                      <a:pPr algn="r">
                        <a:lnSpc>
                          <a:spcPct val="150000"/>
                        </a:lnSpc>
                        <a:spcAft>
                          <a:spcPts val="800"/>
                        </a:spcAft>
                      </a:pPr>
                      <a:r>
                        <a:rPr lang="fr-CM" sz="900">
                          <a:effectLst/>
                        </a:rPr>
                        <a:t>Activité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Ingénierie informatique</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487130516"/>
                  </a:ext>
                </a:extLst>
              </a:tr>
              <a:tr h="191527">
                <a:tc>
                  <a:txBody>
                    <a:bodyPr/>
                    <a:lstStyle/>
                    <a:p>
                      <a:pPr algn="r">
                        <a:lnSpc>
                          <a:spcPct val="150000"/>
                        </a:lnSpc>
                        <a:spcAft>
                          <a:spcPts val="800"/>
                        </a:spcAft>
                      </a:pPr>
                      <a:r>
                        <a:rPr lang="fr-CM" sz="900">
                          <a:effectLst/>
                        </a:rPr>
                        <a:t>Téléphone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dirty="0">
                          <a:effectLst/>
                        </a:rPr>
                        <a:t>(+237) 693 055 513 / 672 574 654</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4283533192"/>
                  </a:ext>
                </a:extLst>
              </a:tr>
              <a:tr h="191527">
                <a:tc>
                  <a:txBody>
                    <a:bodyPr/>
                    <a:lstStyle/>
                    <a:p>
                      <a:pPr algn="r">
                        <a:lnSpc>
                          <a:spcPct val="150000"/>
                        </a:lnSpc>
                        <a:spcAft>
                          <a:spcPts val="800"/>
                        </a:spcAft>
                      </a:pPr>
                      <a:r>
                        <a:rPr lang="fr-CM" sz="900">
                          <a:effectLst/>
                        </a:rPr>
                        <a:t>Adresse mail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info@iptelra.cm</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395919740"/>
                  </a:ext>
                </a:extLst>
              </a:tr>
              <a:tr h="191527">
                <a:tc>
                  <a:txBody>
                    <a:bodyPr/>
                    <a:lstStyle/>
                    <a:p>
                      <a:pPr algn="r">
                        <a:lnSpc>
                          <a:spcPct val="150000"/>
                        </a:lnSpc>
                        <a:spcAft>
                          <a:spcPts val="800"/>
                        </a:spcAft>
                      </a:pPr>
                      <a:r>
                        <a:rPr lang="fr-CM" sz="900">
                          <a:effectLst/>
                        </a:rPr>
                        <a:t>Nombre de salariés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a:effectLst/>
                        </a:rPr>
                        <a:t>24</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1708661144"/>
                  </a:ext>
                </a:extLst>
              </a:tr>
              <a:tr h="191527">
                <a:tc>
                  <a:txBody>
                    <a:bodyPr/>
                    <a:lstStyle/>
                    <a:p>
                      <a:pPr algn="r">
                        <a:lnSpc>
                          <a:spcPct val="150000"/>
                        </a:lnSpc>
                        <a:spcAft>
                          <a:spcPts val="800"/>
                        </a:spcAft>
                      </a:pPr>
                      <a:r>
                        <a:rPr lang="fr-CM" sz="900">
                          <a:effectLst/>
                        </a:rPr>
                        <a:t>Site Internet :</a:t>
                      </a:r>
                      <a:endParaRPr lang="fr-CM"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tc>
                  <a:txBody>
                    <a:bodyPr/>
                    <a:lstStyle/>
                    <a:p>
                      <a:pPr algn="ctr">
                        <a:lnSpc>
                          <a:spcPct val="150000"/>
                        </a:lnSpc>
                        <a:spcAft>
                          <a:spcPts val="800"/>
                        </a:spcAft>
                      </a:pPr>
                      <a:r>
                        <a:rPr lang="fr-CM" sz="900" dirty="0">
                          <a:effectLst/>
                        </a:rPr>
                        <a:t>www.iptelra.cm</a:t>
                      </a:r>
                      <a:endParaRPr lang="fr-CM"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975" marR="51975" marT="0" marB="0"/>
                </a:tc>
                <a:extLst>
                  <a:ext uri="{0D108BD9-81ED-4DB2-BD59-A6C34878D82A}">
                    <a16:rowId xmlns:a16="http://schemas.microsoft.com/office/drawing/2014/main" val="1032999827"/>
                  </a:ext>
                </a:extLst>
              </a:tr>
            </a:tbl>
          </a:graphicData>
        </a:graphic>
      </p:graphicFrame>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de l’entreprise</a:t>
            </a:r>
            <a:endParaRPr dirty="0"/>
          </a:p>
        </p:txBody>
      </p:sp>
      <p:sp>
        <p:nvSpPr>
          <p:cNvPr id="6" name="ZoneTexte 5">
            <a:extLst>
              <a:ext uri="{FF2B5EF4-FFF2-40B4-BE49-F238E27FC236}">
                <a16:creationId xmlns:a16="http://schemas.microsoft.com/office/drawing/2014/main" id="{F7F22109-B99D-C86F-F33A-6A4682511100}"/>
              </a:ext>
            </a:extLst>
          </p:cNvPr>
          <p:cNvSpPr txBox="1"/>
          <p:nvPr/>
        </p:nvSpPr>
        <p:spPr>
          <a:xfrm>
            <a:off x="469622" y="4655938"/>
            <a:ext cx="3331014" cy="307777"/>
          </a:xfrm>
          <a:prstGeom prst="rect">
            <a:avLst/>
          </a:prstGeom>
          <a:noFill/>
        </p:spPr>
        <p:txBody>
          <a:bodyPr wrap="square">
            <a:spAutoFit/>
          </a:bodyPr>
          <a:lstStyle/>
          <a:p>
            <a:r>
              <a:rPr lang="fr-FR" dirty="0"/>
              <a:t>Présentation de l’entreprise IP-TELRA</a:t>
            </a:r>
            <a:endParaRPr lang="fr-CM" dirty="0"/>
          </a:p>
        </p:txBody>
      </p:sp>
      <p:pic>
        <p:nvPicPr>
          <p:cNvPr id="5" name="Image 454">
            <a:extLst>
              <a:ext uri="{FF2B5EF4-FFF2-40B4-BE49-F238E27FC236}">
                <a16:creationId xmlns:a16="http://schemas.microsoft.com/office/drawing/2014/main" id="{0170D5EF-52E5-DCB4-ECAB-103C763CF88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135130" y="1451232"/>
            <a:ext cx="1592263" cy="79216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8855DC18-C903-F314-FFED-3726C3EEC54F}"/>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4105275" y="1022485"/>
            <a:ext cx="5038725" cy="3270885"/>
          </a:xfrm>
          <a:prstGeom prst="rect">
            <a:avLst/>
          </a:prstGeom>
          <a:ln>
            <a:noFill/>
          </a:ln>
          <a:effectLst>
            <a:softEdge rad="112500"/>
          </a:effectLst>
        </p:spPr>
      </p:pic>
      <p:sp>
        <p:nvSpPr>
          <p:cNvPr id="11" name="ZoneTexte 10">
            <a:extLst>
              <a:ext uri="{FF2B5EF4-FFF2-40B4-BE49-F238E27FC236}">
                <a16:creationId xmlns:a16="http://schemas.microsoft.com/office/drawing/2014/main" id="{ADBD67A9-E341-6941-657A-C5817C31D691}"/>
              </a:ext>
            </a:extLst>
          </p:cNvPr>
          <p:cNvSpPr txBox="1"/>
          <p:nvPr/>
        </p:nvSpPr>
        <p:spPr>
          <a:xfrm>
            <a:off x="4885817" y="4632587"/>
            <a:ext cx="3477639" cy="307777"/>
          </a:xfrm>
          <a:prstGeom prst="rect">
            <a:avLst/>
          </a:prstGeom>
          <a:noFill/>
        </p:spPr>
        <p:txBody>
          <a:bodyPr wrap="square">
            <a:spAutoFit/>
          </a:bodyPr>
          <a:lstStyle/>
          <a:p>
            <a:r>
              <a:rPr lang="fr-FR" dirty="0"/>
              <a:t>Organigramme de l’entreprise IP-TELRA</a:t>
            </a:r>
            <a:endParaRPr lang="fr-CM" dirty="0"/>
          </a:p>
        </p:txBody>
      </p:sp>
      <p:sp>
        <p:nvSpPr>
          <p:cNvPr id="2" name="Google Shape;607;p34">
            <a:extLst>
              <a:ext uri="{FF2B5EF4-FFF2-40B4-BE49-F238E27FC236}">
                <a16:creationId xmlns:a16="http://schemas.microsoft.com/office/drawing/2014/main" id="{3FF7C021-5170-EF9E-9250-264F90BCBE88}"/>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02</a:t>
            </a:r>
          </a:p>
        </p:txBody>
      </p:sp>
    </p:spTree>
    <p:extLst>
      <p:ext uri="{BB962C8B-B14F-4D97-AF65-F5344CB8AC3E}">
        <p14:creationId xmlns:p14="http://schemas.microsoft.com/office/powerpoint/2010/main" val="374883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Activités de l’entreprise</a:t>
            </a:r>
            <a:endParaRPr dirty="0"/>
          </a:p>
        </p:txBody>
      </p:sp>
      <p:graphicFrame>
        <p:nvGraphicFramePr>
          <p:cNvPr id="2" name="Tableau 1">
            <a:extLst>
              <a:ext uri="{FF2B5EF4-FFF2-40B4-BE49-F238E27FC236}">
                <a16:creationId xmlns:a16="http://schemas.microsoft.com/office/drawing/2014/main" id="{DB510014-301A-C14C-3851-A90B3A2AF37C}"/>
              </a:ext>
            </a:extLst>
          </p:cNvPr>
          <p:cNvGraphicFramePr>
            <a:graphicFrameLocks noGrp="1"/>
          </p:cNvGraphicFramePr>
          <p:nvPr>
            <p:extLst>
              <p:ext uri="{D42A27DB-BD31-4B8C-83A1-F6EECF244321}">
                <p14:modId xmlns:p14="http://schemas.microsoft.com/office/powerpoint/2010/main" val="4151504124"/>
              </p:ext>
            </p:extLst>
          </p:nvPr>
        </p:nvGraphicFramePr>
        <p:xfrm>
          <a:off x="795867" y="837615"/>
          <a:ext cx="7552266" cy="3951131"/>
        </p:xfrm>
        <a:graphic>
          <a:graphicData uri="http://schemas.openxmlformats.org/drawingml/2006/table">
            <a:tbl>
              <a:tblPr firstRow="1" firstCol="1" bandRow="1">
                <a:tableStyleId>{284E427A-3D55-4303-BF80-6455036E1DE7}</a:tableStyleId>
              </a:tblPr>
              <a:tblGrid>
                <a:gridCol w="347793">
                  <a:extLst>
                    <a:ext uri="{9D8B030D-6E8A-4147-A177-3AD203B41FA5}">
                      <a16:colId xmlns:a16="http://schemas.microsoft.com/office/drawing/2014/main" val="4174437282"/>
                    </a:ext>
                  </a:extLst>
                </a:gridCol>
                <a:gridCol w="1087445">
                  <a:extLst>
                    <a:ext uri="{9D8B030D-6E8A-4147-A177-3AD203B41FA5}">
                      <a16:colId xmlns:a16="http://schemas.microsoft.com/office/drawing/2014/main" val="820932856"/>
                    </a:ext>
                  </a:extLst>
                </a:gridCol>
                <a:gridCol w="1302897">
                  <a:extLst>
                    <a:ext uri="{9D8B030D-6E8A-4147-A177-3AD203B41FA5}">
                      <a16:colId xmlns:a16="http://schemas.microsoft.com/office/drawing/2014/main" val="306744177"/>
                    </a:ext>
                  </a:extLst>
                </a:gridCol>
                <a:gridCol w="4814131">
                  <a:extLst>
                    <a:ext uri="{9D8B030D-6E8A-4147-A177-3AD203B41FA5}">
                      <a16:colId xmlns:a16="http://schemas.microsoft.com/office/drawing/2014/main" val="2448608948"/>
                    </a:ext>
                  </a:extLst>
                </a:gridCol>
              </a:tblGrid>
              <a:tr h="210225">
                <a:tc>
                  <a:txBody>
                    <a:bodyPr/>
                    <a:lstStyle/>
                    <a:p>
                      <a:pPr algn="ctr">
                        <a:lnSpc>
                          <a:spcPct val="150000"/>
                        </a:lnSpc>
                        <a:spcAft>
                          <a:spcPts val="800"/>
                        </a:spcAft>
                      </a:pPr>
                      <a:r>
                        <a:rPr lang="fr-FR" sz="1000" dirty="0">
                          <a:solidFill>
                            <a:schemeClr val="tx1"/>
                          </a:solidFill>
                          <a:effectLst/>
                        </a:rPr>
                        <a:t>N°</a:t>
                      </a:r>
                      <a:endParaRPr lang="fr-CM"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dirty="0">
                          <a:solidFill>
                            <a:schemeClr val="tx1"/>
                          </a:solidFill>
                          <a:effectLst/>
                        </a:rPr>
                        <a:t>Nom du Service</a:t>
                      </a:r>
                      <a:endParaRPr lang="fr-CM"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dirty="0">
                          <a:solidFill>
                            <a:schemeClr val="tx1"/>
                          </a:solidFill>
                          <a:effectLst/>
                        </a:rPr>
                        <a:t>Cible</a:t>
                      </a:r>
                      <a:endParaRPr lang="fr-CM"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dirty="0">
                          <a:solidFill>
                            <a:schemeClr val="tx1"/>
                          </a:solidFill>
                          <a:effectLst/>
                        </a:rPr>
                        <a:t>Description</a:t>
                      </a:r>
                      <a:endParaRPr lang="fr-CM"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extLst>
                  <a:ext uri="{0D108BD9-81ED-4DB2-BD59-A6C34878D82A}">
                    <a16:rowId xmlns:a16="http://schemas.microsoft.com/office/drawing/2014/main" val="1501957459"/>
                  </a:ext>
                </a:extLst>
              </a:tr>
              <a:tr h="688310">
                <a:tc>
                  <a:txBody>
                    <a:bodyPr/>
                    <a:lstStyle/>
                    <a:p>
                      <a:pPr algn="ctr">
                        <a:lnSpc>
                          <a:spcPct val="150000"/>
                        </a:lnSpc>
                        <a:spcAft>
                          <a:spcPts val="800"/>
                        </a:spcAft>
                      </a:pPr>
                      <a:r>
                        <a:rPr lang="fr-FR" sz="1000">
                          <a:effectLst/>
                        </a:rPr>
                        <a:t>1</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Maintenance et infogérance système</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dirty="0">
                          <a:effectLst/>
                        </a:rPr>
                        <a:t>Entreprises privées, publiques, particuliers</a:t>
                      </a:r>
                      <a:endParaRPr lang="fr-CM"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marL="171450" indent="-171450" algn="just">
                        <a:lnSpc>
                          <a:spcPct val="150000"/>
                        </a:lnSpc>
                        <a:spcAft>
                          <a:spcPts val="800"/>
                        </a:spcAft>
                        <a:buFont typeface="Wingdings" panose="05000000000000000000" pitchFamily="2" charset="2"/>
                        <a:buChar char="ü"/>
                      </a:pPr>
                      <a:r>
                        <a:rPr lang="fr-FR" sz="1000" dirty="0">
                          <a:effectLst/>
                        </a:rPr>
                        <a:t>     Maintenance préventive et curative des outils informatiques matériel et logiciel.</a:t>
                      </a:r>
                      <a:endParaRPr lang="fr-CM"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808" marR="47808" marT="0" marB="0" anchor="ctr"/>
                </a:tc>
                <a:extLst>
                  <a:ext uri="{0D108BD9-81ED-4DB2-BD59-A6C34878D82A}">
                    <a16:rowId xmlns:a16="http://schemas.microsoft.com/office/drawing/2014/main" val="2150886694"/>
                  </a:ext>
                </a:extLst>
              </a:tr>
              <a:tr h="691364">
                <a:tc>
                  <a:txBody>
                    <a:bodyPr/>
                    <a:lstStyle/>
                    <a:p>
                      <a:pPr algn="ctr">
                        <a:lnSpc>
                          <a:spcPct val="150000"/>
                        </a:lnSpc>
                        <a:spcAft>
                          <a:spcPts val="800"/>
                        </a:spcAft>
                      </a:pPr>
                      <a:r>
                        <a:rPr lang="fr-FR" sz="1000" dirty="0">
                          <a:effectLst/>
                        </a:rPr>
                        <a:t>2</a:t>
                      </a:r>
                      <a:endParaRPr lang="fr-CM"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dirty="0">
                          <a:effectLst/>
                        </a:rPr>
                        <a:t>Réseau et sécurité informatique</a:t>
                      </a:r>
                      <a:endParaRPr lang="fr-CM"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Entreprises privées, publiques, particuliers</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marL="342900" lvl="0" indent="-342900" algn="just">
                        <a:lnSpc>
                          <a:spcPct val="150000"/>
                        </a:lnSpc>
                        <a:buFont typeface="Wingdings" panose="05000000000000000000" pitchFamily="2" charset="2"/>
                        <a:buChar char=""/>
                      </a:pPr>
                      <a:r>
                        <a:rPr lang="fr-FR" sz="1000">
                          <a:effectLst/>
                        </a:rPr>
                        <a:t>Installation et configuration des équipement réseau ;</a:t>
                      </a:r>
                      <a:endParaRPr lang="fr-CM" sz="1000">
                        <a:effectLst/>
                      </a:endParaRPr>
                    </a:p>
                    <a:p>
                      <a:pPr marL="342900" lvl="0" indent="-342900" algn="just">
                        <a:lnSpc>
                          <a:spcPct val="150000"/>
                        </a:lnSpc>
                        <a:buFont typeface="Wingdings" panose="05000000000000000000" pitchFamily="2" charset="2"/>
                        <a:buChar char=""/>
                      </a:pPr>
                      <a:r>
                        <a:rPr lang="fr-FR" sz="1000">
                          <a:effectLst/>
                        </a:rPr>
                        <a:t>Maintenance réseau ;</a:t>
                      </a:r>
                      <a:endParaRPr lang="fr-CM" sz="1000">
                        <a:effectLst/>
                      </a:endParaRPr>
                    </a:p>
                    <a:p>
                      <a:pPr marL="342900" lvl="0" indent="-342900" algn="just">
                        <a:lnSpc>
                          <a:spcPct val="150000"/>
                        </a:lnSpc>
                        <a:spcAft>
                          <a:spcPts val="1000"/>
                        </a:spcAft>
                        <a:buFont typeface="Wingdings" panose="05000000000000000000" pitchFamily="2" charset="2"/>
                        <a:buChar char=""/>
                      </a:pPr>
                      <a:r>
                        <a:rPr lang="fr-FR" sz="1000">
                          <a:effectLst/>
                        </a:rPr>
                        <a:t>Déploiement des services de protection réseau.</a:t>
                      </a:r>
                      <a:endParaRPr lang="fr-CM"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7808" marR="47808" marT="0" marB="0" anchor="ctr"/>
                </a:tc>
                <a:extLst>
                  <a:ext uri="{0D108BD9-81ED-4DB2-BD59-A6C34878D82A}">
                    <a16:rowId xmlns:a16="http://schemas.microsoft.com/office/drawing/2014/main" val="3624509061"/>
                  </a:ext>
                </a:extLst>
              </a:tr>
              <a:tr h="978504">
                <a:tc>
                  <a:txBody>
                    <a:bodyPr/>
                    <a:lstStyle/>
                    <a:p>
                      <a:pPr algn="ctr">
                        <a:lnSpc>
                          <a:spcPct val="150000"/>
                        </a:lnSpc>
                        <a:spcAft>
                          <a:spcPts val="800"/>
                        </a:spcAft>
                      </a:pPr>
                      <a:r>
                        <a:rPr lang="fr-FR" sz="1000">
                          <a:effectLst/>
                        </a:rPr>
                        <a:t>3</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Développement Mobile &amp; Web</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Entreprises privées, publiques, particuliers</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marL="342900" lvl="0" indent="-342900" algn="just">
                        <a:lnSpc>
                          <a:spcPct val="150000"/>
                        </a:lnSpc>
                        <a:buFont typeface="Wingdings" panose="05000000000000000000" pitchFamily="2" charset="2"/>
                        <a:buChar char=""/>
                      </a:pPr>
                      <a:r>
                        <a:rPr lang="fr-FR" sz="1000">
                          <a:effectLst/>
                        </a:rPr>
                        <a:t>Conception des applications mobiles multiplateformes ;</a:t>
                      </a:r>
                      <a:endParaRPr lang="fr-CM" sz="1000">
                        <a:effectLst/>
                      </a:endParaRPr>
                    </a:p>
                    <a:p>
                      <a:pPr marL="342900" lvl="0" indent="-342900" algn="just">
                        <a:lnSpc>
                          <a:spcPct val="150000"/>
                        </a:lnSpc>
                        <a:buFont typeface="Wingdings" panose="05000000000000000000" pitchFamily="2" charset="2"/>
                        <a:buChar char=""/>
                      </a:pPr>
                      <a:r>
                        <a:rPr lang="fr-FR" sz="1000">
                          <a:effectLst/>
                        </a:rPr>
                        <a:t>Conception et développement des applications Web Responsives ;</a:t>
                      </a:r>
                      <a:endParaRPr lang="fr-CM" sz="1000">
                        <a:effectLst/>
                      </a:endParaRPr>
                    </a:p>
                    <a:p>
                      <a:pPr marL="342900" lvl="0" indent="-342900" algn="just">
                        <a:lnSpc>
                          <a:spcPct val="150000"/>
                        </a:lnSpc>
                        <a:spcAft>
                          <a:spcPts val="1000"/>
                        </a:spcAft>
                        <a:buFont typeface="Wingdings" panose="05000000000000000000" pitchFamily="2" charset="2"/>
                        <a:buChar char=""/>
                      </a:pPr>
                      <a:r>
                        <a:rPr lang="fr-FR" sz="1000">
                          <a:effectLst/>
                        </a:rPr>
                        <a:t>Web designer Conception et développement des applications Web Responsives.</a:t>
                      </a:r>
                      <a:endParaRPr lang="fr-CM"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7808" marR="47808" marT="0" marB="0" anchor="ctr"/>
                </a:tc>
                <a:extLst>
                  <a:ext uri="{0D108BD9-81ED-4DB2-BD59-A6C34878D82A}">
                    <a16:rowId xmlns:a16="http://schemas.microsoft.com/office/drawing/2014/main" val="3961817530"/>
                  </a:ext>
                </a:extLst>
              </a:tr>
              <a:tr h="691364">
                <a:tc>
                  <a:txBody>
                    <a:bodyPr/>
                    <a:lstStyle/>
                    <a:p>
                      <a:pPr algn="ctr">
                        <a:lnSpc>
                          <a:spcPct val="150000"/>
                        </a:lnSpc>
                        <a:spcAft>
                          <a:spcPts val="800"/>
                        </a:spcAft>
                      </a:pPr>
                      <a:r>
                        <a:rPr lang="fr-FR" sz="1000">
                          <a:effectLst/>
                        </a:rPr>
                        <a:t>4</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Hébergement et cloud computing</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Entreprises privées, publiques, particuliers</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marL="342900" lvl="0" indent="-342900" algn="just">
                        <a:lnSpc>
                          <a:spcPct val="150000"/>
                        </a:lnSpc>
                        <a:buFont typeface="Wingdings" panose="05000000000000000000" pitchFamily="2" charset="2"/>
                        <a:buChar char=""/>
                      </a:pPr>
                      <a:r>
                        <a:rPr lang="fr-FR" sz="1000">
                          <a:effectLst/>
                        </a:rPr>
                        <a:t>Service de stockage en ligne ;</a:t>
                      </a:r>
                      <a:endParaRPr lang="fr-CM" sz="1000">
                        <a:effectLst/>
                      </a:endParaRPr>
                    </a:p>
                    <a:p>
                      <a:pPr marL="342900" lvl="0" indent="-342900" algn="just">
                        <a:lnSpc>
                          <a:spcPct val="150000"/>
                        </a:lnSpc>
                        <a:buFont typeface="Wingdings" panose="05000000000000000000" pitchFamily="2" charset="2"/>
                        <a:buChar char=""/>
                      </a:pPr>
                      <a:r>
                        <a:rPr lang="fr-FR" sz="1000">
                          <a:effectLst/>
                        </a:rPr>
                        <a:t>Plan de sauvegarde de données ;</a:t>
                      </a:r>
                      <a:endParaRPr lang="fr-CM" sz="1000">
                        <a:effectLst/>
                      </a:endParaRPr>
                    </a:p>
                    <a:p>
                      <a:pPr marL="342900" lvl="0" indent="-342900" algn="just">
                        <a:lnSpc>
                          <a:spcPct val="150000"/>
                        </a:lnSpc>
                        <a:spcAft>
                          <a:spcPts val="1000"/>
                        </a:spcAft>
                        <a:buFont typeface="Wingdings" panose="05000000000000000000" pitchFamily="2" charset="2"/>
                        <a:buChar char=""/>
                      </a:pPr>
                      <a:r>
                        <a:rPr lang="fr-FR" sz="1000">
                          <a:effectLst/>
                        </a:rPr>
                        <a:t>Gestion et maintenance des domaines de stockage.</a:t>
                      </a:r>
                      <a:endParaRPr lang="fr-CM"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7808" marR="47808" marT="0" marB="0" anchor="ctr"/>
                </a:tc>
                <a:extLst>
                  <a:ext uri="{0D108BD9-81ED-4DB2-BD59-A6C34878D82A}">
                    <a16:rowId xmlns:a16="http://schemas.microsoft.com/office/drawing/2014/main" val="226912553"/>
                  </a:ext>
                </a:extLst>
              </a:tr>
              <a:tr h="691364">
                <a:tc>
                  <a:txBody>
                    <a:bodyPr/>
                    <a:lstStyle/>
                    <a:p>
                      <a:pPr>
                        <a:lnSpc>
                          <a:spcPct val="150000"/>
                        </a:lnSpc>
                        <a:spcAft>
                          <a:spcPts val="800"/>
                        </a:spcAft>
                      </a:pPr>
                      <a:r>
                        <a:rPr lang="fr-FR" sz="1000" dirty="0">
                          <a:effectLst/>
                        </a:rPr>
                        <a:t>   5</a:t>
                      </a:r>
                      <a:endParaRPr lang="fr-CM"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dirty="0">
                          <a:effectLst/>
                        </a:rPr>
                        <a:t>Audit – conseil- Consulting</a:t>
                      </a:r>
                      <a:endParaRPr lang="fr-CM"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algn="ctr">
                        <a:lnSpc>
                          <a:spcPct val="150000"/>
                        </a:lnSpc>
                        <a:spcAft>
                          <a:spcPts val="800"/>
                        </a:spcAft>
                      </a:pPr>
                      <a:r>
                        <a:rPr lang="fr-FR" sz="1000">
                          <a:effectLst/>
                        </a:rPr>
                        <a:t>Entreprises privées, Publiques, particuliers</a:t>
                      </a:r>
                      <a:endParaRPr lang="fr-CM"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47808" marR="47808" marT="0" marB="0" anchor="ctr"/>
                </a:tc>
                <a:tc>
                  <a:txBody>
                    <a:bodyPr/>
                    <a:lstStyle/>
                    <a:p>
                      <a:pPr marL="342900" lvl="0" indent="-342900" algn="just">
                        <a:lnSpc>
                          <a:spcPct val="150000"/>
                        </a:lnSpc>
                        <a:buFont typeface="Wingdings" panose="05000000000000000000" pitchFamily="2" charset="2"/>
                        <a:buChar char=""/>
                      </a:pPr>
                      <a:r>
                        <a:rPr lang="fr-FR" sz="1000" dirty="0">
                          <a:effectLst/>
                        </a:rPr>
                        <a:t>Évaluation des mises en place des SI ;</a:t>
                      </a:r>
                      <a:endParaRPr lang="fr-CM" sz="1000" dirty="0">
                        <a:effectLst/>
                      </a:endParaRPr>
                    </a:p>
                    <a:p>
                      <a:pPr marL="342900" lvl="0" indent="-342900" algn="just">
                        <a:lnSpc>
                          <a:spcPct val="150000"/>
                        </a:lnSpc>
                        <a:buFont typeface="Wingdings" panose="05000000000000000000" pitchFamily="2" charset="2"/>
                        <a:buChar char=""/>
                      </a:pPr>
                      <a:r>
                        <a:rPr lang="fr-FR" sz="1000" dirty="0">
                          <a:effectLst/>
                        </a:rPr>
                        <a:t>Design des Architectures.</a:t>
                      </a:r>
                      <a:endParaRPr lang="fr-CM" sz="1000" dirty="0">
                        <a:effectLst/>
                      </a:endParaRPr>
                    </a:p>
                    <a:p>
                      <a:pPr marL="342900" lvl="0" indent="-342900" algn="just">
                        <a:lnSpc>
                          <a:spcPct val="150000"/>
                        </a:lnSpc>
                        <a:spcAft>
                          <a:spcPts val="1000"/>
                        </a:spcAft>
                        <a:buFont typeface="Wingdings" panose="05000000000000000000" pitchFamily="2" charset="2"/>
                        <a:buChar char=""/>
                      </a:pPr>
                      <a:r>
                        <a:rPr lang="fr-FR" sz="1000" dirty="0">
                          <a:effectLst/>
                        </a:rPr>
                        <a:t>Choix des meilleures pratiques et technologies.</a:t>
                      </a:r>
                      <a:endParaRPr lang="fr-CM"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808" marR="47808" marT="0" marB="0" anchor="ctr"/>
                </a:tc>
                <a:extLst>
                  <a:ext uri="{0D108BD9-81ED-4DB2-BD59-A6C34878D82A}">
                    <a16:rowId xmlns:a16="http://schemas.microsoft.com/office/drawing/2014/main" val="562094803"/>
                  </a:ext>
                </a:extLst>
              </a:tr>
            </a:tbl>
          </a:graphicData>
        </a:graphic>
      </p:graphicFrame>
      <p:sp>
        <p:nvSpPr>
          <p:cNvPr id="3" name="Google Shape;607;p34">
            <a:extLst>
              <a:ext uri="{FF2B5EF4-FFF2-40B4-BE49-F238E27FC236}">
                <a16:creationId xmlns:a16="http://schemas.microsoft.com/office/drawing/2014/main" id="{B6EB65FB-A6BE-6D11-44B4-00310B0AFC57}"/>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03</a:t>
            </a:r>
          </a:p>
        </p:txBody>
      </p:sp>
    </p:spTree>
    <p:extLst>
      <p:ext uri="{BB962C8B-B14F-4D97-AF65-F5344CB8AC3E}">
        <p14:creationId xmlns:p14="http://schemas.microsoft.com/office/powerpoint/2010/main" val="56988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14356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Tâches effectuées</a:t>
            </a:r>
            <a:endParaRPr dirty="0"/>
          </a:p>
        </p:txBody>
      </p:sp>
      <p:graphicFrame>
        <p:nvGraphicFramePr>
          <p:cNvPr id="3" name="Diagramme 2">
            <a:extLst>
              <a:ext uri="{FF2B5EF4-FFF2-40B4-BE49-F238E27FC236}">
                <a16:creationId xmlns:a16="http://schemas.microsoft.com/office/drawing/2014/main" id="{5D44145A-A379-9CF4-3F98-3D83AB400F1C}"/>
              </a:ext>
            </a:extLst>
          </p:cNvPr>
          <p:cNvGraphicFramePr/>
          <p:nvPr>
            <p:extLst>
              <p:ext uri="{D42A27DB-BD31-4B8C-83A1-F6EECF244321}">
                <p14:modId xmlns:p14="http://schemas.microsoft.com/office/powerpoint/2010/main" val="4063783031"/>
              </p:ext>
            </p:extLst>
          </p:nvPr>
        </p:nvGraphicFramePr>
        <p:xfrm>
          <a:off x="626624" y="903075"/>
          <a:ext cx="4559739" cy="3761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oogle Shape;1653;p44">
            <a:extLst>
              <a:ext uri="{FF2B5EF4-FFF2-40B4-BE49-F238E27FC236}">
                <a16:creationId xmlns:a16="http://schemas.microsoft.com/office/drawing/2014/main" id="{C55F4FBC-BD33-CD12-44F2-C7C1936811A8}"/>
              </a:ext>
            </a:extLst>
          </p:cNvPr>
          <p:cNvGrpSpPr/>
          <p:nvPr/>
        </p:nvGrpSpPr>
        <p:grpSpPr>
          <a:xfrm>
            <a:off x="6240697" y="1251945"/>
            <a:ext cx="1516970" cy="3239975"/>
            <a:chOff x="2360075" y="1365225"/>
            <a:chExt cx="1924600" cy="4110600"/>
          </a:xfrm>
        </p:grpSpPr>
        <p:sp>
          <p:nvSpPr>
            <p:cNvPr id="7" name="Google Shape;1654;p44">
              <a:extLst>
                <a:ext uri="{FF2B5EF4-FFF2-40B4-BE49-F238E27FC236}">
                  <a16:creationId xmlns:a16="http://schemas.microsoft.com/office/drawing/2014/main" id="{0E41941F-6414-6AA3-3A66-5C4DEB728175}"/>
                </a:ext>
              </a:extLst>
            </p:cNvPr>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55;p44">
              <a:extLst>
                <a:ext uri="{FF2B5EF4-FFF2-40B4-BE49-F238E27FC236}">
                  <a16:creationId xmlns:a16="http://schemas.microsoft.com/office/drawing/2014/main" id="{BDC10BF4-46E9-15EF-7161-D18AF28D3ECE}"/>
                </a:ext>
              </a:extLst>
            </p:cNvPr>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56;p44">
              <a:extLst>
                <a:ext uri="{FF2B5EF4-FFF2-40B4-BE49-F238E27FC236}">
                  <a16:creationId xmlns:a16="http://schemas.microsoft.com/office/drawing/2014/main" id="{61F64D72-0363-D133-7941-2C7B821AEA78}"/>
                </a:ext>
              </a:extLst>
            </p:cNvPr>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57;p44">
              <a:extLst>
                <a:ext uri="{FF2B5EF4-FFF2-40B4-BE49-F238E27FC236}">
                  <a16:creationId xmlns:a16="http://schemas.microsoft.com/office/drawing/2014/main" id="{43E3FAEB-F350-C943-04B4-B1B3B265F432}"/>
                </a:ext>
              </a:extLst>
            </p:cNvPr>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58;p44">
              <a:extLst>
                <a:ext uri="{FF2B5EF4-FFF2-40B4-BE49-F238E27FC236}">
                  <a16:creationId xmlns:a16="http://schemas.microsoft.com/office/drawing/2014/main" id="{36E709F2-60E1-721C-2618-55D870258402}"/>
                </a:ext>
              </a:extLst>
            </p:cNvPr>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59;p44">
              <a:extLst>
                <a:ext uri="{FF2B5EF4-FFF2-40B4-BE49-F238E27FC236}">
                  <a16:creationId xmlns:a16="http://schemas.microsoft.com/office/drawing/2014/main" id="{94DF485B-7129-3B84-C276-CC28DCAA0717}"/>
                </a:ext>
              </a:extLst>
            </p:cNvPr>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0;p44">
              <a:extLst>
                <a:ext uri="{FF2B5EF4-FFF2-40B4-BE49-F238E27FC236}">
                  <a16:creationId xmlns:a16="http://schemas.microsoft.com/office/drawing/2014/main" id="{1E15056C-88CD-296F-2CC2-136E4A8CA98A}"/>
                </a:ext>
              </a:extLst>
            </p:cNvPr>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1;p44">
              <a:extLst>
                <a:ext uri="{FF2B5EF4-FFF2-40B4-BE49-F238E27FC236}">
                  <a16:creationId xmlns:a16="http://schemas.microsoft.com/office/drawing/2014/main" id="{D86C1F86-FF61-615B-422C-F4240761A100}"/>
                </a:ext>
              </a:extLst>
            </p:cNvPr>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2;p44">
              <a:extLst>
                <a:ext uri="{FF2B5EF4-FFF2-40B4-BE49-F238E27FC236}">
                  <a16:creationId xmlns:a16="http://schemas.microsoft.com/office/drawing/2014/main" id="{4F76A19B-2805-6353-AF98-371D869D3598}"/>
                </a:ext>
              </a:extLst>
            </p:cNvPr>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3;p44">
              <a:extLst>
                <a:ext uri="{FF2B5EF4-FFF2-40B4-BE49-F238E27FC236}">
                  <a16:creationId xmlns:a16="http://schemas.microsoft.com/office/drawing/2014/main" id="{64B34F72-AAEC-456D-2131-56BF1158689E}"/>
                </a:ext>
              </a:extLst>
            </p:cNvPr>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4;p44">
              <a:extLst>
                <a:ext uri="{FF2B5EF4-FFF2-40B4-BE49-F238E27FC236}">
                  <a16:creationId xmlns:a16="http://schemas.microsoft.com/office/drawing/2014/main" id="{033B10A7-7450-98C8-FE7A-978AD3DD2029}"/>
                </a:ext>
              </a:extLst>
            </p:cNvPr>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5;p44">
              <a:extLst>
                <a:ext uri="{FF2B5EF4-FFF2-40B4-BE49-F238E27FC236}">
                  <a16:creationId xmlns:a16="http://schemas.microsoft.com/office/drawing/2014/main" id="{73D32475-D05E-EF33-22CA-348B6F5D5CA6}"/>
                </a:ext>
              </a:extLst>
            </p:cNvPr>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66;p44">
              <a:extLst>
                <a:ext uri="{FF2B5EF4-FFF2-40B4-BE49-F238E27FC236}">
                  <a16:creationId xmlns:a16="http://schemas.microsoft.com/office/drawing/2014/main" id="{8DF50840-6510-545A-E9F2-E6A3494C46CF}"/>
                </a:ext>
              </a:extLst>
            </p:cNvPr>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67;p44">
              <a:extLst>
                <a:ext uri="{FF2B5EF4-FFF2-40B4-BE49-F238E27FC236}">
                  <a16:creationId xmlns:a16="http://schemas.microsoft.com/office/drawing/2014/main" id="{496C1749-5C96-6607-70FD-DF5DA1A23365}"/>
                </a:ext>
              </a:extLst>
            </p:cNvPr>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68;p44">
              <a:extLst>
                <a:ext uri="{FF2B5EF4-FFF2-40B4-BE49-F238E27FC236}">
                  <a16:creationId xmlns:a16="http://schemas.microsoft.com/office/drawing/2014/main" id="{8D6C24E6-AD0D-573C-16F9-F99EBC6E5ED4}"/>
                </a:ext>
              </a:extLst>
            </p:cNvPr>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69;p44">
              <a:extLst>
                <a:ext uri="{FF2B5EF4-FFF2-40B4-BE49-F238E27FC236}">
                  <a16:creationId xmlns:a16="http://schemas.microsoft.com/office/drawing/2014/main" id="{882A097C-12B4-F010-43B9-4EFE7C9C05DD}"/>
                </a:ext>
              </a:extLst>
            </p:cNvPr>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0;p44">
              <a:extLst>
                <a:ext uri="{FF2B5EF4-FFF2-40B4-BE49-F238E27FC236}">
                  <a16:creationId xmlns:a16="http://schemas.microsoft.com/office/drawing/2014/main" id="{D4038869-2141-7506-0F96-46A511A4EAFA}"/>
                </a:ext>
              </a:extLst>
            </p:cNvPr>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1;p44">
              <a:extLst>
                <a:ext uri="{FF2B5EF4-FFF2-40B4-BE49-F238E27FC236}">
                  <a16:creationId xmlns:a16="http://schemas.microsoft.com/office/drawing/2014/main" id="{491316BA-CA5D-C5E5-2928-EA2A6D4B933E}"/>
                </a:ext>
              </a:extLst>
            </p:cNvPr>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2;p44">
              <a:extLst>
                <a:ext uri="{FF2B5EF4-FFF2-40B4-BE49-F238E27FC236}">
                  <a16:creationId xmlns:a16="http://schemas.microsoft.com/office/drawing/2014/main" id="{9E9F9995-C5AE-09C4-E63A-24135A84A1FF}"/>
                </a:ext>
              </a:extLst>
            </p:cNvPr>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3;p44">
              <a:extLst>
                <a:ext uri="{FF2B5EF4-FFF2-40B4-BE49-F238E27FC236}">
                  <a16:creationId xmlns:a16="http://schemas.microsoft.com/office/drawing/2014/main" id="{2E9C80FD-4541-AD40-9100-C2969E8205A3}"/>
                </a:ext>
              </a:extLst>
            </p:cNvPr>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4;p44">
              <a:extLst>
                <a:ext uri="{FF2B5EF4-FFF2-40B4-BE49-F238E27FC236}">
                  <a16:creationId xmlns:a16="http://schemas.microsoft.com/office/drawing/2014/main" id="{E975DE86-2671-270C-46AC-66ED28D50AFF}"/>
                </a:ext>
              </a:extLst>
            </p:cNvPr>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75;p44">
              <a:extLst>
                <a:ext uri="{FF2B5EF4-FFF2-40B4-BE49-F238E27FC236}">
                  <a16:creationId xmlns:a16="http://schemas.microsoft.com/office/drawing/2014/main" id="{B53CDF21-A307-05DB-06AB-C0C37D310E57}"/>
                </a:ext>
              </a:extLst>
            </p:cNvPr>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76;p44">
              <a:extLst>
                <a:ext uri="{FF2B5EF4-FFF2-40B4-BE49-F238E27FC236}">
                  <a16:creationId xmlns:a16="http://schemas.microsoft.com/office/drawing/2014/main" id="{85B0C1F8-6F47-0A27-2AA4-80FF9B0F8F94}"/>
                </a:ext>
              </a:extLst>
            </p:cNvPr>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77;p44">
              <a:extLst>
                <a:ext uri="{FF2B5EF4-FFF2-40B4-BE49-F238E27FC236}">
                  <a16:creationId xmlns:a16="http://schemas.microsoft.com/office/drawing/2014/main" id="{494258C6-4671-577D-170F-5EECE2BB84A5}"/>
                </a:ext>
              </a:extLst>
            </p:cNvPr>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78;p44">
              <a:extLst>
                <a:ext uri="{FF2B5EF4-FFF2-40B4-BE49-F238E27FC236}">
                  <a16:creationId xmlns:a16="http://schemas.microsoft.com/office/drawing/2014/main" id="{C5957F8A-18D4-621C-53B3-649B9A15671E}"/>
                </a:ext>
              </a:extLst>
            </p:cNvPr>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79;p44">
              <a:extLst>
                <a:ext uri="{FF2B5EF4-FFF2-40B4-BE49-F238E27FC236}">
                  <a16:creationId xmlns:a16="http://schemas.microsoft.com/office/drawing/2014/main" id="{8EBEE4D3-58DC-8582-1647-653329D69B58}"/>
                </a:ext>
              </a:extLst>
            </p:cNvPr>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80;p44">
              <a:extLst>
                <a:ext uri="{FF2B5EF4-FFF2-40B4-BE49-F238E27FC236}">
                  <a16:creationId xmlns:a16="http://schemas.microsoft.com/office/drawing/2014/main" id="{4CA90699-3FE5-D189-8C74-088AAE1BEF52}"/>
                </a:ext>
              </a:extLst>
            </p:cNvPr>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81;p44">
              <a:extLst>
                <a:ext uri="{FF2B5EF4-FFF2-40B4-BE49-F238E27FC236}">
                  <a16:creationId xmlns:a16="http://schemas.microsoft.com/office/drawing/2014/main" id="{D8ADF996-6548-F0E8-E286-7D46EFB75545}"/>
                </a:ext>
              </a:extLst>
            </p:cNvPr>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82;p44">
              <a:extLst>
                <a:ext uri="{FF2B5EF4-FFF2-40B4-BE49-F238E27FC236}">
                  <a16:creationId xmlns:a16="http://schemas.microsoft.com/office/drawing/2014/main" id="{C551950D-6994-B489-6FA6-93FC4A2397FC}"/>
                </a:ext>
              </a:extLst>
            </p:cNvPr>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83;p44">
              <a:extLst>
                <a:ext uri="{FF2B5EF4-FFF2-40B4-BE49-F238E27FC236}">
                  <a16:creationId xmlns:a16="http://schemas.microsoft.com/office/drawing/2014/main" id="{8884594F-BC58-63C6-441E-04B9DED75F31}"/>
                </a:ext>
              </a:extLst>
            </p:cNvPr>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84;p44">
              <a:extLst>
                <a:ext uri="{FF2B5EF4-FFF2-40B4-BE49-F238E27FC236}">
                  <a16:creationId xmlns:a16="http://schemas.microsoft.com/office/drawing/2014/main" id="{B5F14BC5-4107-108F-731C-DFC42917A2E6}"/>
                </a:ext>
              </a:extLst>
            </p:cNvPr>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85;p44">
              <a:extLst>
                <a:ext uri="{FF2B5EF4-FFF2-40B4-BE49-F238E27FC236}">
                  <a16:creationId xmlns:a16="http://schemas.microsoft.com/office/drawing/2014/main" id="{71A19175-6110-23C3-B577-488884607FC5}"/>
                </a:ext>
              </a:extLst>
            </p:cNvPr>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86;p44">
              <a:extLst>
                <a:ext uri="{FF2B5EF4-FFF2-40B4-BE49-F238E27FC236}">
                  <a16:creationId xmlns:a16="http://schemas.microsoft.com/office/drawing/2014/main" id="{9B6D1B38-88FD-71D5-39DA-626D719E9D04}"/>
                </a:ext>
              </a:extLst>
            </p:cNvPr>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87;p44">
              <a:extLst>
                <a:ext uri="{FF2B5EF4-FFF2-40B4-BE49-F238E27FC236}">
                  <a16:creationId xmlns:a16="http://schemas.microsoft.com/office/drawing/2014/main" id="{83762561-E1C8-E74F-82A5-F14A44DF9493}"/>
                </a:ext>
              </a:extLst>
            </p:cNvPr>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88;p44">
              <a:extLst>
                <a:ext uri="{FF2B5EF4-FFF2-40B4-BE49-F238E27FC236}">
                  <a16:creationId xmlns:a16="http://schemas.microsoft.com/office/drawing/2014/main" id="{5C01C36C-9281-8E11-41DE-57585AEB1793}"/>
                </a:ext>
              </a:extLst>
            </p:cNvPr>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89;p44">
              <a:extLst>
                <a:ext uri="{FF2B5EF4-FFF2-40B4-BE49-F238E27FC236}">
                  <a16:creationId xmlns:a16="http://schemas.microsoft.com/office/drawing/2014/main" id="{D4F444C5-7575-9008-BDBA-52B4DF789A3A}"/>
                </a:ext>
              </a:extLst>
            </p:cNvPr>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90;p44">
              <a:extLst>
                <a:ext uri="{FF2B5EF4-FFF2-40B4-BE49-F238E27FC236}">
                  <a16:creationId xmlns:a16="http://schemas.microsoft.com/office/drawing/2014/main" id="{2923FB57-FBA4-7847-C048-5258E9E67184}"/>
                </a:ext>
              </a:extLst>
            </p:cNvPr>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91;p44">
              <a:extLst>
                <a:ext uri="{FF2B5EF4-FFF2-40B4-BE49-F238E27FC236}">
                  <a16:creationId xmlns:a16="http://schemas.microsoft.com/office/drawing/2014/main" id="{4B8DD38E-3687-4F79-160A-C0FDBF38EC1E}"/>
                </a:ext>
              </a:extLst>
            </p:cNvPr>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92;p44">
              <a:extLst>
                <a:ext uri="{FF2B5EF4-FFF2-40B4-BE49-F238E27FC236}">
                  <a16:creationId xmlns:a16="http://schemas.microsoft.com/office/drawing/2014/main" id="{6C448EAE-CCB5-7541-A457-8D33D97CAB3C}"/>
                </a:ext>
              </a:extLst>
            </p:cNvPr>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93;p44">
              <a:extLst>
                <a:ext uri="{FF2B5EF4-FFF2-40B4-BE49-F238E27FC236}">
                  <a16:creationId xmlns:a16="http://schemas.microsoft.com/office/drawing/2014/main" id="{D97F871D-F861-162F-DCFB-5A75092A4D7E}"/>
                </a:ext>
              </a:extLst>
            </p:cNvPr>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94;p44">
              <a:extLst>
                <a:ext uri="{FF2B5EF4-FFF2-40B4-BE49-F238E27FC236}">
                  <a16:creationId xmlns:a16="http://schemas.microsoft.com/office/drawing/2014/main" id="{BB5F818D-14C5-ECE9-7673-C0064D723E01}"/>
                </a:ext>
              </a:extLst>
            </p:cNvPr>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95;p44">
              <a:extLst>
                <a:ext uri="{FF2B5EF4-FFF2-40B4-BE49-F238E27FC236}">
                  <a16:creationId xmlns:a16="http://schemas.microsoft.com/office/drawing/2014/main" id="{3956A360-4F10-BB9F-938D-8A15A05620D2}"/>
                </a:ext>
              </a:extLst>
            </p:cNvPr>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96;p44">
              <a:extLst>
                <a:ext uri="{FF2B5EF4-FFF2-40B4-BE49-F238E27FC236}">
                  <a16:creationId xmlns:a16="http://schemas.microsoft.com/office/drawing/2014/main" id="{D4E3EACD-B938-9389-2B2A-EAFE3B244178}"/>
                </a:ext>
              </a:extLst>
            </p:cNvPr>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97;p44">
              <a:extLst>
                <a:ext uri="{FF2B5EF4-FFF2-40B4-BE49-F238E27FC236}">
                  <a16:creationId xmlns:a16="http://schemas.microsoft.com/office/drawing/2014/main" id="{89BBBE7E-0A31-436A-71A4-A49419C6F953}"/>
                </a:ext>
              </a:extLst>
            </p:cNvPr>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98;p44">
              <a:extLst>
                <a:ext uri="{FF2B5EF4-FFF2-40B4-BE49-F238E27FC236}">
                  <a16:creationId xmlns:a16="http://schemas.microsoft.com/office/drawing/2014/main" id="{CFB923C1-C5C9-9126-79D3-84A177A3140B}"/>
                </a:ext>
              </a:extLst>
            </p:cNvPr>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99;p44">
              <a:extLst>
                <a:ext uri="{FF2B5EF4-FFF2-40B4-BE49-F238E27FC236}">
                  <a16:creationId xmlns:a16="http://schemas.microsoft.com/office/drawing/2014/main" id="{7E270B81-49A6-A1CA-17D3-8E04B322EC01}"/>
                </a:ext>
              </a:extLst>
            </p:cNvPr>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700;p44">
              <a:extLst>
                <a:ext uri="{FF2B5EF4-FFF2-40B4-BE49-F238E27FC236}">
                  <a16:creationId xmlns:a16="http://schemas.microsoft.com/office/drawing/2014/main" id="{3A39179A-36A6-9DEF-603C-3B2586E69EAF}"/>
                </a:ext>
              </a:extLst>
            </p:cNvPr>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701;p44">
              <a:extLst>
                <a:ext uri="{FF2B5EF4-FFF2-40B4-BE49-F238E27FC236}">
                  <a16:creationId xmlns:a16="http://schemas.microsoft.com/office/drawing/2014/main" id="{CC8E694C-8A89-1670-4E9B-8DA8A09437D2}"/>
                </a:ext>
              </a:extLst>
            </p:cNvPr>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702;p44">
              <a:extLst>
                <a:ext uri="{FF2B5EF4-FFF2-40B4-BE49-F238E27FC236}">
                  <a16:creationId xmlns:a16="http://schemas.microsoft.com/office/drawing/2014/main" id="{948A5956-5927-6EB0-38BF-B971738D1529}"/>
                </a:ext>
              </a:extLst>
            </p:cNvPr>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703;p44">
              <a:extLst>
                <a:ext uri="{FF2B5EF4-FFF2-40B4-BE49-F238E27FC236}">
                  <a16:creationId xmlns:a16="http://schemas.microsoft.com/office/drawing/2014/main" id="{EF57DF3C-5436-687B-A546-A5B5D7168A18}"/>
                </a:ext>
              </a:extLst>
            </p:cNvPr>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704;p44">
              <a:extLst>
                <a:ext uri="{FF2B5EF4-FFF2-40B4-BE49-F238E27FC236}">
                  <a16:creationId xmlns:a16="http://schemas.microsoft.com/office/drawing/2014/main" id="{B6A89C39-A3FE-4406-815E-62FDD1A74D36}"/>
                </a:ext>
              </a:extLst>
            </p:cNvPr>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705;p44">
              <a:extLst>
                <a:ext uri="{FF2B5EF4-FFF2-40B4-BE49-F238E27FC236}">
                  <a16:creationId xmlns:a16="http://schemas.microsoft.com/office/drawing/2014/main" id="{B12939E5-1769-2664-795A-C1D0C8F6129F}"/>
                </a:ext>
              </a:extLst>
            </p:cNvPr>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706;p44">
              <a:extLst>
                <a:ext uri="{FF2B5EF4-FFF2-40B4-BE49-F238E27FC236}">
                  <a16:creationId xmlns:a16="http://schemas.microsoft.com/office/drawing/2014/main" id="{97791B01-0F2D-B454-FC11-5CBB8EDB50BB}"/>
                </a:ext>
              </a:extLst>
            </p:cNvPr>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707;p44">
              <a:extLst>
                <a:ext uri="{FF2B5EF4-FFF2-40B4-BE49-F238E27FC236}">
                  <a16:creationId xmlns:a16="http://schemas.microsoft.com/office/drawing/2014/main" id="{ACD47151-800F-6323-42F7-4A8655D65E81}"/>
                </a:ext>
              </a:extLst>
            </p:cNvPr>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708;p44">
              <a:extLst>
                <a:ext uri="{FF2B5EF4-FFF2-40B4-BE49-F238E27FC236}">
                  <a16:creationId xmlns:a16="http://schemas.microsoft.com/office/drawing/2014/main" id="{0D732DF4-D358-9327-6BB5-BFE2398B2081}"/>
                </a:ext>
              </a:extLst>
            </p:cNvPr>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709;p44">
              <a:extLst>
                <a:ext uri="{FF2B5EF4-FFF2-40B4-BE49-F238E27FC236}">
                  <a16:creationId xmlns:a16="http://schemas.microsoft.com/office/drawing/2014/main" id="{B3C3F75A-F4D9-B7B6-CD90-2D5D604F33B9}"/>
                </a:ext>
              </a:extLst>
            </p:cNvPr>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710;p44">
              <a:extLst>
                <a:ext uri="{FF2B5EF4-FFF2-40B4-BE49-F238E27FC236}">
                  <a16:creationId xmlns:a16="http://schemas.microsoft.com/office/drawing/2014/main" id="{BF134B53-5A5F-B42A-352E-78C94B3D0C2D}"/>
                </a:ext>
              </a:extLst>
            </p:cNvPr>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711;p44">
              <a:extLst>
                <a:ext uri="{FF2B5EF4-FFF2-40B4-BE49-F238E27FC236}">
                  <a16:creationId xmlns:a16="http://schemas.microsoft.com/office/drawing/2014/main" id="{F4303095-C2AE-6399-71C6-87941DC77602}"/>
                </a:ext>
              </a:extLst>
            </p:cNvPr>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712;p44">
              <a:extLst>
                <a:ext uri="{FF2B5EF4-FFF2-40B4-BE49-F238E27FC236}">
                  <a16:creationId xmlns:a16="http://schemas.microsoft.com/office/drawing/2014/main" id="{4519969C-B7E4-657E-795E-6048488B82CE}"/>
                </a:ext>
              </a:extLst>
            </p:cNvPr>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713;p44">
              <a:extLst>
                <a:ext uri="{FF2B5EF4-FFF2-40B4-BE49-F238E27FC236}">
                  <a16:creationId xmlns:a16="http://schemas.microsoft.com/office/drawing/2014/main" id="{755CABEE-816E-528C-814D-B62D57B26173}"/>
                </a:ext>
              </a:extLst>
            </p:cNvPr>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714;p44">
              <a:extLst>
                <a:ext uri="{FF2B5EF4-FFF2-40B4-BE49-F238E27FC236}">
                  <a16:creationId xmlns:a16="http://schemas.microsoft.com/office/drawing/2014/main" id="{A9776D7F-D9E9-9195-192F-9016A25C1BD4}"/>
                </a:ext>
              </a:extLst>
            </p:cNvPr>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715;p44">
              <a:extLst>
                <a:ext uri="{FF2B5EF4-FFF2-40B4-BE49-F238E27FC236}">
                  <a16:creationId xmlns:a16="http://schemas.microsoft.com/office/drawing/2014/main" id="{79C5EC70-0B1E-E24E-8708-546D2ABC5564}"/>
                </a:ext>
              </a:extLst>
            </p:cNvPr>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716;p44">
              <a:extLst>
                <a:ext uri="{FF2B5EF4-FFF2-40B4-BE49-F238E27FC236}">
                  <a16:creationId xmlns:a16="http://schemas.microsoft.com/office/drawing/2014/main" id="{3DA5099E-38E7-56B3-7344-4894E5142808}"/>
                </a:ext>
              </a:extLst>
            </p:cNvPr>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717;p44">
              <a:extLst>
                <a:ext uri="{FF2B5EF4-FFF2-40B4-BE49-F238E27FC236}">
                  <a16:creationId xmlns:a16="http://schemas.microsoft.com/office/drawing/2014/main" id="{135F952C-960F-EE73-4053-EBD96B34C1C9}"/>
                </a:ext>
              </a:extLst>
            </p:cNvPr>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718;p44">
              <a:extLst>
                <a:ext uri="{FF2B5EF4-FFF2-40B4-BE49-F238E27FC236}">
                  <a16:creationId xmlns:a16="http://schemas.microsoft.com/office/drawing/2014/main" id="{89AF3B00-E5C7-5504-0829-3798C8894FE7}"/>
                </a:ext>
              </a:extLst>
            </p:cNvPr>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719;p44">
              <a:extLst>
                <a:ext uri="{FF2B5EF4-FFF2-40B4-BE49-F238E27FC236}">
                  <a16:creationId xmlns:a16="http://schemas.microsoft.com/office/drawing/2014/main" id="{934A1F02-D9C0-6539-9220-E91A28611E9D}"/>
                </a:ext>
              </a:extLst>
            </p:cNvPr>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720;p44">
              <a:extLst>
                <a:ext uri="{FF2B5EF4-FFF2-40B4-BE49-F238E27FC236}">
                  <a16:creationId xmlns:a16="http://schemas.microsoft.com/office/drawing/2014/main" id="{47CA681B-A4CB-DB8D-18CD-E0CFACF29E86}"/>
                </a:ext>
              </a:extLst>
            </p:cNvPr>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721;p44">
              <a:extLst>
                <a:ext uri="{FF2B5EF4-FFF2-40B4-BE49-F238E27FC236}">
                  <a16:creationId xmlns:a16="http://schemas.microsoft.com/office/drawing/2014/main" id="{0CDA4A26-7F9B-E3D5-8D1D-BBD8192CCD32}"/>
                </a:ext>
              </a:extLst>
            </p:cNvPr>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722;p44">
              <a:extLst>
                <a:ext uri="{FF2B5EF4-FFF2-40B4-BE49-F238E27FC236}">
                  <a16:creationId xmlns:a16="http://schemas.microsoft.com/office/drawing/2014/main" id="{0A1F5213-CC58-F99B-EAC1-F4B03CABAB81}"/>
                </a:ext>
              </a:extLst>
            </p:cNvPr>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723;p44">
              <a:extLst>
                <a:ext uri="{FF2B5EF4-FFF2-40B4-BE49-F238E27FC236}">
                  <a16:creationId xmlns:a16="http://schemas.microsoft.com/office/drawing/2014/main" id="{9EF9A3ED-A89E-2317-3D87-598A556243F1}"/>
                </a:ext>
              </a:extLst>
            </p:cNvPr>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724;p44">
              <a:extLst>
                <a:ext uri="{FF2B5EF4-FFF2-40B4-BE49-F238E27FC236}">
                  <a16:creationId xmlns:a16="http://schemas.microsoft.com/office/drawing/2014/main" id="{7E3A350E-9C3F-ECBA-9CF2-DAC6BECF2535}"/>
                </a:ext>
              </a:extLst>
            </p:cNvPr>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725;p44">
              <a:extLst>
                <a:ext uri="{FF2B5EF4-FFF2-40B4-BE49-F238E27FC236}">
                  <a16:creationId xmlns:a16="http://schemas.microsoft.com/office/drawing/2014/main" id="{39D5F4D8-A57B-684A-3E0B-89BB6E6981CF}"/>
                </a:ext>
              </a:extLst>
            </p:cNvPr>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726;p44">
              <a:extLst>
                <a:ext uri="{FF2B5EF4-FFF2-40B4-BE49-F238E27FC236}">
                  <a16:creationId xmlns:a16="http://schemas.microsoft.com/office/drawing/2014/main" id="{5A4A1763-5E50-48FE-1C4D-2D99750A88F3}"/>
                </a:ext>
              </a:extLst>
            </p:cNvPr>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727;p44">
              <a:extLst>
                <a:ext uri="{FF2B5EF4-FFF2-40B4-BE49-F238E27FC236}">
                  <a16:creationId xmlns:a16="http://schemas.microsoft.com/office/drawing/2014/main" id="{7FA9E902-08DE-6B12-DC47-8A11C4CFD00A}"/>
                </a:ext>
              </a:extLst>
            </p:cNvPr>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728;p44">
              <a:extLst>
                <a:ext uri="{FF2B5EF4-FFF2-40B4-BE49-F238E27FC236}">
                  <a16:creationId xmlns:a16="http://schemas.microsoft.com/office/drawing/2014/main" id="{8C2657A5-3326-3B79-FD64-4DA366717CAD}"/>
                </a:ext>
              </a:extLst>
            </p:cNvPr>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29;p44">
              <a:extLst>
                <a:ext uri="{FF2B5EF4-FFF2-40B4-BE49-F238E27FC236}">
                  <a16:creationId xmlns:a16="http://schemas.microsoft.com/office/drawing/2014/main" id="{A4D4DC55-1CD0-DF48-AC1F-E847480F3AA8}"/>
                </a:ext>
              </a:extLst>
            </p:cNvPr>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30;p44">
              <a:extLst>
                <a:ext uri="{FF2B5EF4-FFF2-40B4-BE49-F238E27FC236}">
                  <a16:creationId xmlns:a16="http://schemas.microsoft.com/office/drawing/2014/main" id="{39DCE16C-1002-8034-C835-9226E130A2C1}"/>
                </a:ext>
              </a:extLst>
            </p:cNvPr>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31;p44">
              <a:extLst>
                <a:ext uri="{FF2B5EF4-FFF2-40B4-BE49-F238E27FC236}">
                  <a16:creationId xmlns:a16="http://schemas.microsoft.com/office/drawing/2014/main" id="{BF368466-B8B1-4D5A-82B3-1FC8629BF054}"/>
                </a:ext>
              </a:extLst>
            </p:cNvPr>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32;p44">
              <a:extLst>
                <a:ext uri="{FF2B5EF4-FFF2-40B4-BE49-F238E27FC236}">
                  <a16:creationId xmlns:a16="http://schemas.microsoft.com/office/drawing/2014/main" id="{910113DE-DE87-95BB-5129-89B9187DFF19}"/>
                </a:ext>
              </a:extLst>
            </p:cNvPr>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33;p44">
              <a:extLst>
                <a:ext uri="{FF2B5EF4-FFF2-40B4-BE49-F238E27FC236}">
                  <a16:creationId xmlns:a16="http://schemas.microsoft.com/office/drawing/2014/main" id="{F63183A8-7BCD-10EC-61DD-A32699DCE78B}"/>
                </a:ext>
              </a:extLst>
            </p:cNvPr>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34;p44">
              <a:extLst>
                <a:ext uri="{FF2B5EF4-FFF2-40B4-BE49-F238E27FC236}">
                  <a16:creationId xmlns:a16="http://schemas.microsoft.com/office/drawing/2014/main" id="{C9782B99-4A30-7E1D-56E7-CECE47C45C55}"/>
                </a:ext>
              </a:extLst>
            </p:cNvPr>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35;p44">
              <a:extLst>
                <a:ext uri="{FF2B5EF4-FFF2-40B4-BE49-F238E27FC236}">
                  <a16:creationId xmlns:a16="http://schemas.microsoft.com/office/drawing/2014/main" id="{8175377B-3B1D-1047-1425-528D848CB5E1}"/>
                </a:ext>
              </a:extLst>
            </p:cNvPr>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36;p44">
              <a:extLst>
                <a:ext uri="{FF2B5EF4-FFF2-40B4-BE49-F238E27FC236}">
                  <a16:creationId xmlns:a16="http://schemas.microsoft.com/office/drawing/2014/main" id="{9C500744-D07D-D58F-A9D2-BFA80EAD9B34}"/>
                </a:ext>
              </a:extLst>
            </p:cNvPr>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37;p44">
              <a:extLst>
                <a:ext uri="{FF2B5EF4-FFF2-40B4-BE49-F238E27FC236}">
                  <a16:creationId xmlns:a16="http://schemas.microsoft.com/office/drawing/2014/main" id="{5E929A1A-4D79-3D3B-D69F-E4652F55D7B4}"/>
                </a:ext>
              </a:extLst>
            </p:cNvPr>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47;p44">
              <a:extLst>
                <a:ext uri="{FF2B5EF4-FFF2-40B4-BE49-F238E27FC236}">
                  <a16:creationId xmlns:a16="http://schemas.microsoft.com/office/drawing/2014/main" id="{2B526A12-850C-4C32-262F-C7AB3F0CBB30}"/>
                </a:ext>
              </a:extLst>
            </p:cNvPr>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49;p44">
              <a:extLst>
                <a:ext uri="{FF2B5EF4-FFF2-40B4-BE49-F238E27FC236}">
                  <a16:creationId xmlns:a16="http://schemas.microsoft.com/office/drawing/2014/main" id="{9FFD0424-F9BA-7534-4191-B155CFBB6D04}"/>
                </a:ext>
              </a:extLst>
            </p:cNvPr>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55;p44">
              <a:extLst>
                <a:ext uri="{FF2B5EF4-FFF2-40B4-BE49-F238E27FC236}">
                  <a16:creationId xmlns:a16="http://schemas.microsoft.com/office/drawing/2014/main" id="{CDF4525F-891E-B5A7-9E1B-271EB9651D17}"/>
                </a:ext>
              </a:extLst>
            </p:cNvPr>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7;p34">
            <a:extLst>
              <a:ext uri="{FF2B5EF4-FFF2-40B4-BE49-F238E27FC236}">
                <a16:creationId xmlns:a16="http://schemas.microsoft.com/office/drawing/2014/main" id="{644AE271-12D6-95EF-52CC-84733ABA6CB8}"/>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04</a:t>
            </a:r>
          </a:p>
        </p:txBody>
      </p:sp>
    </p:spTree>
    <p:extLst>
      <p:ext uri="{BB962C8B-B14F-4D97-AF65-F5344CB8AC3E}">
        <p14:creationId xmlns:p14="http://schemas.microsoft.com/office/powerpoint/2010/main" val="346537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1680699" y="312657"/>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606" name="Google Shape;606;p34"/>
          <p:cNvSpPr txBox="1">
            <a:spLocks noGrp="1"/>
          </p:cNvSpPr>
          <p:nvPr>
            <p:ph type="subTitle" idx="1"/>
          </p:nvPr>
        </p:nvSpPr>
        <p:spPr>
          <a:xfrm>
            <a:off x="866305" y="2012780"/>
            <a:ext cx="2977800" cy="143478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Contexte du projet</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Problématique</a:t>
            </a:r>
          </a:p>
          <a:p>
            <a:pPr marL="285750" lvl="0" indent="-285750" algn="l" rtl="0">
              <a:lnSpc>
                <a:spcPct val="150000"/>
              </a:lnSpc>
              <a:spcBef>
                <a:spcPts val="0"/>
              </a:spcBef>
              <a:spcAft>
                <a:spcPts val="0"/>
              </a:spcAft>
              <a:buFont typeface="Wingdings" panose="05000000000000000000" pitchFamily="2" charset="2"/>
              <a:buChar char="ü"/>
            </a:pPr>
            <a:r>
              <a:rPr lang="fr-FR" dirty="0">
                <a:solidFill>
                  <a:schemeClr val="lt2"/>
                </a:solidFill>
              </a:rPr>
              <a:t>Objectifs</a:t>
            </a:r>
          </a:p>
          <a:p>
            <a:pPr marL="0" lvl="0" indent="0" algn="l" rtl="0">
              <a:spcBef>
                <a:spcPts val="0"/>
              </a:spcBef>
              <a:spcAft>
                <a:spcPts val="0"/>
              </a:spcAft>
              <a:buNone/>
            </a:pPr>
            <a:endParaRPr dirty="0">
              <a:solidFill>
                <a:schemeClr val="lt2"/>
              </a:solidFil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2" name="Google Shape;3862;p64">
            <a:extLst>
              <a:ext uri="{FF2B5EF4-FFF2-40B4-BE49-F238E27FC236}">
                <a16:creationId xmlns:a16="http://schemas.microsoft.com/office/drawing/2014/main" id="{683ABE83-D3E7-4698-4C8B-8952A2885DCC}"/>
              </a:ext>
            </a:extLst>
          </p:cNvPr>
          <p:cNvGrpSpPr/>
          <p:nvPr/>
        </p:nvGrpSpPr>
        <p:grpSpPr>
          <a:xfrm>
            <a:off x="5141511" y="1730776"/>
            <a:ext cx="3136184" cy="2856336"/>
            <a:chOff x="962450" y="238100"/>
            <a:chExt cx="5751300" cy="5238100"/>
          </a:xfrm>
        </p:grpSpPr>
        <p:sp>
          <p:nvSpPr>
            <p:cNvPr id="3" name="Google Shape;3863;p64">
              <a:extLst>
                <a:ext uri="{FF2B5EF4-FFF2-40B4-BE49-F238E27FC236}">
                  <a16:creationId xmlns:a16="http://schemas.microsoft.com/office/drawing/2014/main" id="{A7CFABFB-A535-BCC9-725F-68F74ED0DA9C}"/>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64;p64">
              <a:extLst>
                <a:ext uri="{FF2B5EF4-FFF2-40B4-BE49-F238E27FC236}">
                  <a16:creationId xmlns:a16="http://schemas.microsoft.com/office/drawing/2014/main" id="{619E3F6D-C4C2-7B75-4D45-BAB942AB9D11}"/>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65;p64">
              <a:extLst>
                <a:ext uri="{FF2B5EF4-FFF2-40B4-BE49-F238E27FC236}">
                  <a16:creationId xmlns:a16="http://schemas.microsoft.com/office/drawing/2014/main" id="{654E1CBE-569F-11E2-3CDA-4BAD7E41508F}"/>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66;p64">
              <a:extLst>
                <a:ext uri="{FF2B5EF4-FFF2-40B4-BE49-F238E27FC236}">
                  <a16:creationId xmlns:a16="http://schemas.microsoft.com/office/drawing/2014/main" id="{D37DCB15-5DB2-D703-D39A-088E1C169F90}"/>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67;p64">
              <a:extLst>
                <a:ext uri="{FF2B5EF4-FFF2-40B4-BE49-F238E27FC236}">
                  <a16:creationId xmlns:a16="http://schemas.microsoft.com/office/drawing/2014/main" id="{586AD2B2-9E7E-92C9-44CC-887322D11EF7}"/>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68;p64">
              <a:extLst>
                <a:ext uri="{FF2B5EF4-FFF2-40B4-BE49-F238E27FC236}">
                  <a16:creationId xmlns:a16="http://schemas.microsoft.com/office/drawing/2014/main" id="{FCD34CCE-3524-5823-86A3-050F238C66E5}"/>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69;p64">
              <a:extLst>
                <a:ext uri="{FF2B5EF4-FFF2-40B4-BE49-F238E27FC236}">
                  <a16:creationId xmlns:a16="http://schemas.microsoft.com/office/drawing/2014/main" id="{83AC9F2B-BCC8-CEB6-341B-45BBF8811621}"/>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70;p64">
              <a:extLst>
                <a:ext uri="{FF2B5EF4-FFF2-40B4-BE49-F238E27FC236}">
                  <a16:creationId xmlns:a16="http://schemas.microsoft.com/office/drawing/2014/main" id="{EDE12C34-5775-C830-29EC-0D658D5D29E3}"/>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71;p64">
              <a:extLst>
                <a:ext uri="{FF2B5EF4-FFF2-40B4-BE49-F238E27FC236}">
                  <a16:creationId xmlns:a16="http://schemas.microsoft.com/office/drawing/2014/main" id="{F6146C44-A76A-6BEF-CEF4-47B33E67C9F8}"/>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72;p64">
              <a:extLst>
                <a:ext uri="{FF2B5EF4-FFF2-40B4-BE49-F238E27FC236}">
                  <a16:creationId xmlns:a16="http://schemas.microsoft.com/office/drawing/2014/main" id="{9432A71B-AC85-CFB1-64A4-C9E6779BD360}"/>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73;p64">
              <a:extLst>
                <a:ext uri="{FF2B5EF4-FFF2-40B4-BE49-F238E27FC236}">
                  <a16:creationId xmlns:a16="http://schemas.microsoft.com/office/drawing/2014/main" id="{257070A5-6AB3-4EC5-993E-EA20D7E01EC3}"/>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74;p64">
              <a:extLst>
                <a:ext uri="{FF2B5EF4-FFF2-40B4-BE49-F238E27FC236}">
                  <a16:creationId xmlns:a16="http://schemas.microsoft.com/office/drawing/2014/main" id="{04FD22FF-26F2-E432-1C3B-EED900F8FC74}"/>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75;p64">
              <a:extLst>
                <a:ext uri="{FF2B5EF4-FFF2-40B4-BE49-F238E27FC236}">
                  <a16:creationId xmlns:a16="http://schemas.microsoft.com/office/drawing/2014/main" id="{B2089DBD-A9EA-6394-BD66-A4FF8EAD17D3}"/>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76;p64">
              <a:extLst>
                <a:ext uri="{FF2B5EF4-FFF2-40B4-BE49-F238E27FC236}">
                  <a16:creationId xmlns:a16="http://schemas.microsoft.com/office/drawing/2014/main" id="{62038585-36A9-E3DF-513A-D0269FE21B34}"/>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77;p64">
              <a:extLst>
                <a:ext uri="{FF2B5EF4-FFF2-40B4-BE49-F238E27FC236}">
                  <a16:creationId xmlns:a16="http://schemas.microsoft.com/office/drawing/2014/main" id="{8C426A54-A125-99A3-1100-4CB1D0FFB0C7}"/>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78;p64">
              <a:extLst>
                <a:ext uri="{FF2B5EF4-FFF2-40B4-BE49-F238E27FC236}">
                  <a16:creationId xmlns:a16="http://schemas.microsoft.com/office/drawing/2014/main" id="{A11E24B1-C44A-5826-A0A0-00713A1D45F2}"/>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79;p64">
              <a:extLst>
                <a:ext uri="{FF2B5EF4-FFF2-40B4-BE49-F238E27FC236}">
                  <a16:creationId xmlns:a16="http://schemas.microsoft.com/office/drawing/2014/main" id="{901BFC0C-0E32-5182-009B-4755D7298FCF}"/>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80;p64">
              <a:extLst>
                <a:ext uri="{FF2B5EF4-FFF2-40B4-BE49-F238E27FC236}">
                  <a16:creationId xmlns:a16="http://schemas.microsoft.com/office/drawing/2014/main" id="{FBD97472-D24E-26E4-98EE-EC26EE76D8E0}"/>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81;p64">
              <a:extLst>
                <a:ext uri="{FF2B5EF4-FFF2-40B4-BE49-F238E27FC236}">
                  <a16:creationId xmlns:a16="http://schemas.microsoft.com/office/drawing/2014/main" id="{7C2D3D1E-247B-7C7E-A1DA-2E77F16FFE03}"/>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882;p64">
              <a:extLst>
                <a:ext uri="{FF2B5EF4-FFF2-40B4-BE49-F238E27FC236}">
                  <a16:creationId xmlns:a16="http://schemas.microsoft.com/office/drawing/2014/main" id="{6D8DD6E7-07A9-8472-DA3D-0C95D627DCB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83;p64">
              <a:extLst>
                <a:ext uri="{FF2B5EF4-FFF2-40B4-BE49-F238E27FC236}">
                  <a16:creationId xmlns:a16="http://schemas.microsoft.com/office/drawing/2014/main" id="{6914C6B6-AD98-14F3-C9BF-6E15394E39A2}"/>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84;p64">
              <a:extLst>
                <a:ext uri="{FF2B5EF4-FFF2-40B4-BE49-F238E27FC236}">
                  <a16:creationId xmlns:a16="http://schemas.microsoft.com/office/drawing/2014/main" id="{371CD6A8-E4DB-BD72-71E8-880E661264C4}"/>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85;p64">
              <a:extLst>
                <a:ext uri="{FF2B5EF4-FFF2-40B4-BE49-F238E27FC236}">
                  <a16:creationId xmlns:a16="http://schemas.microsoft.com/office/drawing/2014/main" id="{67241E80-D1FB-639B-B00F-D067D088D8CD}"/>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86;p64">
              <a:extLst>
                <a:ext uri="{FF2B5EF4-FFF2-40B4-BE49-F238E27FC236}">
                  <a16:creationId xmlns:a16="http://schemas.microsoft.com/office/drawing/2014/main" id="{F69D66EB-D022-4212-009E-B64847C93430}"/>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7;p64">
              <a:extLst>
                <a:ext uri="{FF2B5EF4-FFF2-40B4-BE49-F238E27FC236}">
                  <a16:creationId xmlns:a16="http://schemas.microsoft.com/office/drawing/2014/main" id="{410B6382-94CE-6352-5235-3A4C20014778}"/>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88;p64">
              <a:extLst>
                <a:ext uri="{FF2B5EF4-FFF2-40B4-BE49-F238E27FC236}">
                  <a16:creationId xmlns:a16="http://schemas.microsoft.com/office/drawing/2014/main" id="{E588EC39-6CFC-0554-CFF8-1BB3115B3E1E}"/>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89;p64">
              <a:extLst>
                <a:ext uri="{FF2B5EF4-FFF2-40B4-BE49-F238E27FC236}">
                  <a16:creationId xmlns:a16="http://schemas.microsoft.com/office/drawing/2014/main" id="{5FA29D97-5167-A91D-F002-DA22125DA7BE}"/>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90;p64">
              <a:extLst>
                <a:ext uri="{FF2B5EF4-FFF2-40B4-BE49-F238E27FC236}">
                  <a16:creationId xmlns:a16="http://schemas.microsoft.com/office/drawing/2014/main" id="{721CC880-FFF2-AB29-9A41-573268BC08AF}"/>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91;p64">
              <a:extLst>
                <a:ext uri="{FF2B5EF4-FFF2-40B4-BE49-F238E27FC236}">
                  <a16:creationId xmlns:a16="http://schemas.microsoft.com/office/drawing/2014/main" id="{2B6AA19E-2B32-683F-206A-50E90ADD7B58}"/>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892;p64">
              <a:extLst>
                <a:ext uri="{FF2B5EF4-FFF2-40B4-BE49-F238E27FC236}">
                  <a16:creationId xmlns:a16="http://schemas.microsoft.com/office/drawing/2014/main" id="{C5818410-FFF3-C303-2C59-7B0C7BF49C4E}"/>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893;p64">
              <a:extLst>
                <a:ext uri="{FF2B5EF4-FFF2-40B4-BE49-F238E27FC236}">
                  <a16:creationId xmlns:a16="http://schemas.microsoft.com/office/drawing/2014/main" id="{1B4B4152-7560-F315-51E7-3593AD0DCEF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894;p64">
              <a:extLst>
                <a:ext uri="{FF2B5EF4-FFF2-40B4-BE49-F238E27FC236}">
                  <a16:creationId xmlns:a16="http://schemas.microsoft.com/office/drawing/2014/main" id="{2784B718-4A80-627E-A05C-3EF7882F85C3}"/>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895;p64">
              <a:extLst>
                <a:ext uri="{FF2B5EF4-FFF2-40B4-BE49-F238E27FC236}">
                  <a16:creationId xmlns:a16="http://schemas.microsoft.com/office/drawing/2014/main" id="{9D71BA74-6688-A9DE-76B0-5C6D16C38E5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896;p64">
              <a:extLst>
                <a:ext uri="{FF2B5EF4-FFF2-40B4-BE49-F238E27FC236}">
                  <a16:creationId xmlns:a16="http://schemas.microsoft.com/office/drawing/2014/main" id="{5C569542-96D8-681E-6B38-BB1A7080EB64}"/>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897;p64">
              <a:extLst>
                <a:ext uri="{FF2B5EF4-FFF2-40B4-BE49-F238E27FC236}">
                  <a16:creationId xmlns:a16="http://schemas.microsoft.com/office/drawing/2014/main" id="{160FC222-9A4C-768A-4F3F-86924A8943A4}"/>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898;p64">
              <a:extLst>
                <a:ext uri="{FF2B5EF4-FFF2-40B4-BE49-F238E27FC236}">
                  <a16:creationId xmlns:a16="http://schemas.microsoft.com/office/drawing/2014/main" id="{14A50B6E-59FA-6CAE-5C4A-96C3F99BB2BA}"/>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899;p64">
              <a:extLst>
                <a:ext uri="{FF2B5EF4-FFF2-40B4-BE49-F238E27FC236}">
                  <a16:creationId xmlns:a16="http://schemas.microsoft.com/office/drawing/2014/main" id="{FD9C64E6-4BDC-3955-4EB8-65D590F4E8BA}"/>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900;p64">
              <a:extLst>
                <a:ext uri="{FF2B5EF4-FFF2-40B4-BE49-F238E27FC236}">
                  <a16:creationId xmlns:a16="http://schemas.microsoft.com/office/drawing/2014/main" id="{26C70586-411D-2A26-1709-CA18C3F130DA}"/>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901;p64">
              <a:extLst>
                <a:ext uri="{FF2B5EF4-FFF2-40B4-BE49-F238E27FC236}">
                  <a16:creationId xmlns:a16="http://schemas.microsoft.com/office/drawing/2014/main" id="{79F5F1C2-4E2E-C362-4F83-9EC71D71AE5D}"/>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902;p64">
              <a:extLst>
                <a:ext uri="{FF2B5EF4-FFF2-40B4-BE49-F238E27FC236}">
                  <a16:creationId xmlns:a16="http://schemas.microsoft.com/office/drawing/2014/main" id="{31DB7A83-A2BB-DB3D-9143-754039B0D8E8}"/>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903;p64">
              <a:extLst>
                <a:ext uri="{FF2B5EF4-FFF2-40B4-BE49-F238E27FC236}">
                  <a16:creationId xmlns:a16="http://schemas.microsoft.com/office/drawing/2014/main" id="{4216E1B3-5094-26D0-56A8-DD8BB0573298}"/>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904;p64">
              <a:extLst>
                <a:ext uri="{FF2B5EF4-FFF2-40B4-BE49-F238E27FC236}">
                  <a16:creationId xmlns:a16="http://schemas.microsoft.com/office/drawing/2014/main" id="{D70B9BA1-52A9-1239-7C29-55C7F00278B5}"/>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905;p64">
              <a:extLst>
                <a:ext uri="{FF2B5EF4-FFF2-40B4-BE49-F238E27FC236}">
                  <a16:creationId xmlns:a16="http://schemas.microsoft.com/office/drawing/2014/main" id="{FE3E7C43-06EC-565F-DD0E-B43E4DDC7A26}"/>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906;p64">
              <a:extLst>
                <a:ext uri="{FF2B5EF4-FFF2-40B4-BE49-F238E27FC236}">
                  <a16:creationId xmlns:a16="http://schemas.microsoft.com/office/drawing/2014/main" id="{9DA1CE1F-3A35-0389-FA2E-D3F97479578F}"/>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907;p64">
              <a:extLst>
                <a:ext uri="{FF2B5EF4-FFF2-40B4-BE49-F238E27FC236}">
                  <a16:creationId xmlns:a16="http://schemas.microsoft.com/office/drawing/2014/main" id="{626613A1-0660-5A74-3F7E-3AA02B8E5EE9}"/>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908;p64">
              <a:extLst>
                <a:ext uri="{FF2B5EF4-FFF2-40B4-BE49-F238E27FC236}">
                  <a16:creationId xmlns:a16="http://schemas.microsoft.com/office/drawing/2014/main" id="{7FE1F657-2BEA-F2BB-93B2-7D60E124F401}"/>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909;p64">
              <a:extLst>
                <a:ext uri="{FF2B5EF4-FFF2-40B4-BE49-F238E27FC236}">
                  <a16:creationId xmlns:a16="http://schemas.microsoft.com/office/drawing/2014/main" id="{6E7AAC9A-4014-61C5-E4DE-2625F2D42F61}"/>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910;p64">
              <a:extLst>
                <a:ext uri="{FF2B5EF4-FFF2-40B4-BE49-F238E27FC236}">
                  <a16:creationId xmlns:a16="http://schemas.microsoft.com/office/drawing/2014/main" id="{5A3397F9-1618-1C1D-5C8A-BD84AB69F1D0}"/>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911;p64">
              <a:extLst>
                <a:ext uri="{FF2B5EF4-FFF2-40B4-BE49-F238E27FC236}">
                  <a16:creationId xmlns:a16="http://schemas.microsoft.com/office/drawing/2014/main" id="{14E8A768-D9FE-435D-8434-B4B07DB81E2D}"/>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912;p64">
              <a:extLst>
                <a:ext uri="{FF2B5EF4-FFF2-40B4-BE49-F238E27FC236}">
                  <a16:creationId xmlns:a16="http://schemas.microsoft.com/office/drawing/2014/main" id="{6EFE362B-7068-6755-0CBF-598F0910138B}"/>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913;p64">
              <a:extLst>
                <a:ext uri="{FF2B5EF4-FFF2-40B4-BE49-F238E27FC236}">
                  <a16:creationId xmlns:a16="http://schemas.microsoft.com/office/drawing/2014/main" id="{1DC02873-D4CD-EDF9-CC2E-4B36A1709216}"/>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914;p64">
              <a:extLst>
                <a:ext uri="{FF2B5EF4-FFF2-40B4-BE49-F238E27FC236}">
                  <a16:creationId xmlns:a16="http://schemas.microsoft.com/office/drawing/2014/main" id="{2F24B156-9A80-827D-0B7F-7A6ED8FEFEF1}"/>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915;p64">
              <a:extLst>
                <a:ext uri="{FF2B5EF4-FFF2-40B4-BE49-F238E27FC236}">
                  <a16:creationId xmlns:a16="http://schemas.microsoft.com/office/drawing/2014/main" id="{96295C5B-1C14-2990-821C-8B49F2A3A679}"/>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916;p64">
              <a:extLst>
                <a:ext uri="{FF2B5EF4-FFF2-40B4-BE49-F238E27FC236}">
                  <a16:creationId xmlns:a16="http://schemas.microsoft.com/office/drawing/2014/main" id="{47E086E3-04E5-B11A-9626-CB037CE4A2FC}"/>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917;p64">
              <a:extLst>
                <a:ext uri="{FF2B5EF4-FFF2-40B4-BE49-F238E27FC236}">
                  <a16:creationId xmlns:a16="http://schemas.microsoft.com/office/drawing/2014/main" id="{BF266B13-0479-FD29-1C21-B56D80785482}"/>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918;p64">
              <a:extLst>
                <a:ext uri="{FF2B5EF4-FFF2-40B4-BE49-F238E27FC236}">
                  <a16:creationId xmlns:a16="http://schemas.microsoft.com/office/drawing/2014/main" id="{E89DB988-5C77-5B91-0559-8EE7D36C0C6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919;p64">
              <a:extLst>
                <a:ext uri="{FF2B5EF4-FFF2-40B4-BE49-F238E27FC236}">
                  <a16:creationId xmlns:a16="http://schemas.microsoft.com/office/drawing/2014/main" id="{F54FD28F-815F-4F41-EC8E-3636B51A446E}"/>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920;p64">
              <a:extLst>
                <a:ext uri="{FF2B5EF4-FFF2-40B4-BE49-F238E27FC236}">
                  <a16:creationId xmlns:a16="http://schemas.microsoft.com/office/drawing/2014/main" id="{A451A54A-A1B2-9C48-10AE-4DFEE4BE48D9}"/>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921;p64">
              <a:extLst>
                <a:ext uri="{FF2B5EF4-FFF2-40B4-BE49-F238E27FC236}">
                  <a16:creationId xmlns:a16="http://schemas.microsoft.com/office/drawing/2014/main" id="{71205517-85DA-48F7-8E42-76D2D260F74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922;p64">
              <a:extLst>
                <a:ext uri="{FF2B5EF4-FFF2-40B4-BE49-F238E27FC236}">
                  <a16:creationId xmlns:a16="http://schemas.microsoft.com/office/drawing/2014/main" id="{6F4458FF-D8B7-F8D6-8D91-FF267C370511}"/>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23;p64">
              <a:extLst>
                <a:ext uri="{FF2B5EF4-FFF2-40B4-BE49-F238E27FC236}">
                  <a16:creationId xmlns:a16="http://schemas.microsoft.com/office/drawing/2014/main" id="{F16A22EE-AAB8-00D0-F0CC-AF5A4B26AD7E}"/>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24;p64">
              <a:extLst>
                <a:ext uri="{FF2B5EF4-FFF2-40B4-BE49-F238E27FC236}">
                  <a16:creationId xmlns:a16="http://schemas.microsoft.com/office/drawing/2014/main" id="{608805B7-C677-2031-EF33-EB33ED25F965}"/>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25;p64">
              <a:extLst>
                <a:ext uri="{FF2B5EF4-FFF2-40B4-BE49-F238E27FC236}">
                  <a16:creationId xmlns:a16="http://schemas.microsoft.com/office/drawing/2014/main" id="{C38AF1DA-23E3-E7FF-5627-CD1749D0912A}"/>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26;p64">
              <a:extLst>
                <a:ext uri="{FF2B5EF4-FFF2-40B4-BE49-F238E27FC236}">
                  <a16:creationId xmlns:a16="http://schemas.microsoft.com/office/drawing/2014/main" id="{2B19A012-D327-B0EF-D2B0-FACB46A3FC46}"/>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07;p34">
            <a:extLst>
              <a:ext uri="{FF2B5EF4-FFF2-40B4-BE49-F238E27FC236}">
                <a16:creationId xmlns:a16="http://schemas.microsoft.com/office/drawing/2014/main" id="{A71B9D25-1B11-1DA7-61B3-5495081D1EE4}"/>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05</a:t>
            </a:r>
          </a:p>
        </p:txBody>
      </p:sp>
    </p:spTree>
    <p:extLst>
      <p:ext uri="{BB962C8B-B14F-4D97-AF65-F5344CB8AC3E}">
        <p14:creationId xmlns:p14="http://schemas.microsoft.com/office/powerpoint/2010/main" val="222359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39270" y="136424"/>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Contexte du projet</a:t>
            </a:r>
            <a:endParaRPr dirty="0"/>
          </a:p>
        </p:txBody>
      </p:sp>
      <p:graphicFrame>
        <p:nvGraphicFramePr>
          <p:cNvPr id="2" name="Diagramme 1">
            <a:extLst>
              <a:ext uri="{FF2B5EF4-FFF2-40B4-BE49-F238E27FC236}">
                <a16:creationId xmlns:a16="http://schemas.microsoft.com/office/drawing/2014/main" id="{C6D46B46-069F-4A92-8B5A-00FA67C4213F}"/>
              </a:ext>
            </a:extLst>
          </p:cNvPr>
          <p:cNvGraphicFramePr/>
          <p:nvPr>
            <p:extLst>
              <p:ext uri="{D42A27DB-BD31-4B8C-83A1-F6EECF244321}">
                <p14:modId xmlns:p14="http://schemas.microsoft.com/office/powerpoint/2010/main" val="4126155820"/>
              </p:ext>
            </p:extLst>
          </p:nvPr>
        </p:nvGraphicFramePr>
        <p:xfrm>
          <a:off x="1929210" y="1130945"/>
          <a:ext cx="6490232" cy="321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3648;p78">
            <a:extLst>
              <a:ext uri="{FF2B5EF4-FFF2-40B4-BE49-F238E27FC236}">
                <a16:creationId xmlns:a16="http://schemas.microsoft.com/office/drawing/2014/main" id="{9E1AD26D-E71D-4820-8B5A-AB11DE500018}"/>
              </a:ext>
            </a:extLst>
          </p:cNvPr>
          <p:cNvGrpSpPr/>
          <p:nvPr/>
        </p:nvGrpSpPr>
        <p:grpSpPr>
          <a:xfrm>
            <a:off x="626625" y="1371333"/>
            <a:ext cx="1005587" cy="1075780"/>
            <a:chOff x="5774124" y="4294550"/>
            <a:chExt cx="331611" cy="331674"/>
          </a:xfrm>
        </p:grpSpPr>
        <p:sp>
          <p:nvSpPr>
            <p:cNvPr id="191" name="Google Shape;13649;p78">
              <a:extLst>
                <a:ext uri="{FF2B5EF4-FFF2-40B4-BE49-F238E27FC236}">
                  <a16:creationId xmlns:a16="http://schemas.microsoft.com/office/drawing/2014/main" id="{240543A5-C605-43EE-8B42-B5FDDC39F90B}"/>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3650;p78">
              <a:extLst>
                <a:ext uri="{FF2B5EF4-FFF2-40B4-BE49-F238E27FC236}">
                  <a16:creationId xmlns:a16="http://schemas.microsoft.com/office/drawing/2014/main" id="{E93D02F7-2B3A-41A1-8CE9-A0946F90FEE3}"/>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710AB8B6-3F71-4239-A436-AFF6AC7CF177}"/>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639270" y="2889119"/>
            <a:ext cx="1006999" cy="1006999"/>
          </a:xfrm>
          <a:prstGeom prst="rect">
            <a:avLst/>
          </a:prstGeom>
        </p:spPr>
      </p:pic>
      <p:sp>
        <p:nvSpPr>
          <p:cNvPr id="3" name="Google Shape;607;p34">
            <a:extLst>
              <a:ext uri="{FF2B5EF4-FFF2-40B4-BE49-F238E27FC236}">
                <a16:creationId xmlns:a16="http://schemas.microsoft.com/office/drawing/2014/main" id="{911EC1C9-E13F-DBC7-4BBE-AD6E24DAEBAD}"/>
              </a:ext>
            </a:extLst>
          </p:cNvPr>
          <p:cNvSpPr txBox="1">
            <a:spLocks/>
          </p:cNvSpPr>
          <p:nvPr/>
        </p:nvSpPr>
        <p:spPr>
          <a:xfrm>
            <a:off x="8473370" y="129601"/>
            <a:ext cx="500122" cy="564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r>
              <a:rPr lang="en" sz="2000" dirty="0"/>
              <a:t>06</a:t>
            </a:r>
          </a:p>
        </p:txBody>
      </p:sp>
    </p:spTree>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2286</TotalTime>
  <Words>3352</Words>
  <Application>Microsoft Office PowerPoint</Application>
  <PresentationFormat>Affichage à l'écran (16:9)</PresentationFormat>
  <Paragraphs>777</Paragraphs>
  <Slides>41</Slides>
  <Notes>40</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41</vt:i4>
      </vt:variant>
    </vt:vector>
  </HeadingPairs>
  <TitlesOfParts>
    <vt:vector size="51" baseType="lpstr">
      <vt:lpstr>Proxima Nova</vt:lpstr>
      <vt:lpstr>DM Sans</vt:lpstr>
      <vt:lpstr>Times New Roman</vt:lpstr>
      <vt:lpstr>Calibri</vt:lpstr>
      <vt:lpstr>Arial</vt:lpstr>
      <vt:lpstr>Wingdings</vt:lpstr>
      <vt:lpstr>Viga</vt:lpstr>
      <vt:lpstr>Proxima Nova Semibold</vt:lpstr>
      <vt:lpstr>Cyber Security Business Plan</vt:lpstr>
      <vt:lpstr>Slidesgo Final Pages</vt:lpstr>
      <vt:lpstr>Bienvenue aux soutenances de mémoire</vt:lpstr>
      <vt:lpstr>DETECTION / PREVENTION AUTOMATIQUE D’INTRUSIONS A PARTIR DE CAPTEURS DISTRIBUES DANS UN RESEAU INFORMATIQUE. Cas d’étude : IP-TELRA</vt:lpstr>
      <vt:lpstr>01</vt:lpstr>
      <vt:lpstr>RAPPORT DE STAGE</vt:lpstr>
      <vt:lpstr>Présentation de l’entreprise</vt:lpstr>
      <vt:lpstr>Activités de l’entreprise</vt:lpstr>
      <vt:lpstr>Tâches effectuées</vt:lpstr>
      <vt:lpstr>INTRODUCTION</vt:lpstr>
      <vt:lpstr>Contexte du projet</vt:lpstr>
      <vt:lpstr>Problématique</vt:lpstr>
      <vt:lpstr>Objectifs du projet</vt:lpstr>
      <vt:lpstr>ETAT DE L’ART</vt:lpstr>
      <vt:lpstr>La sécurité Informatique</vt:lpstr>
      <vt:lpstr>Statistique Cybercriminalité au Cameroun</vt:lpstr>
      <vt:lpstr>Les Mythes et Normes sur la Sécurité informatique</vt:lpstr>
      <vt:lpstr>Présentation de l’existant à IP-TELRA</vt:lpstr>
      <vt:lpstr>Présentation de l’existant à IP-TELRA</vt:lpstr>
      <vt:lpstr>Présentation de l’existant à IP-TELRA</vt:lpstr>
      <vt:lpstr>Détection et prévention d’intrusions</vt:lpstr>
      <vt:lpstr>Pot de miel</vt:lpstr>
      <vt:lpstr>DIDS</vt:lpstr>
      <vt:lpstr>Solution IDS existante</vt:lpstr>
      <vt:lpstr>ANALYSE ET CONCEPTION</vt:lpstr>
      <vt:lpstr>Matériel et méthodes</vt:lpstr>
      <vt:lpstr>Spécificité de déploiement</vt:lpstr>
      <vt:lpstr>Définition des emplacements des systèmes</vt:lpstr>
      <vt:lpstr>Cahier de Charge</vt:lpstr>
      <vt:lpstr>Ressources matérielles et logicielles du projet</vt:lpstr>
      <vt:lpstr>Ressources Humaine du projet</vt:lpstr>
      <vt:lpstr>Bilan financier du projet</vt:lpstr>
      <vt:lpstr>Planification des tâches du projet</vt:lpstr>
      <vt:lpstr>Planification des tâches du projet sur Gantt</vt:lpstr>
      <vt:lpstr>IMPLEMENTATION</vt:lpstr>
      <vt:lpstr>Installation des prérequis </vt:lpstr>
      <vt:lpstr>Installation de Bro NIDS </vt:lpstr>
      <vt:lpstr>Résultat de Bro NIDS</vt:lpstr>
      <vt:lpstr>Installation de pot de miel</vt:lpstr>
      <vt:lpstr>Installation de pot de miel</vt:lpstr>
      <vt:lpstr>Résultat Du Pot de miel</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D'AFFAIRES EN CYBERSÉCURITÉ</dc:title>
  <cp:lastModifiedBy>Alex Tiowa</cp:lastModifiedBy>
  <cp:revision>34</cp:revision>
  <dcterms:modified xsi:type="dcterms:W3CDTF">2022-09-24T10:59:05Z</dcterms:modified>
</cp:coreProperties>
</file>